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73" r:id="rId4"/>
    <p:sldId id="472" r:id="rId5"/>
    <p:sldId id="477" r:id="rId6"/>
    <p:sldId id="474" r:id="rId7"/>
    <p:sldId id="428" r:id="rId8"/>
    <p:sldId id="429" r:id="rId9"/>
    <p:sldId id="475" r:id="rId10"/>
    <p:sldId id="478" r:id="rId11"/>
    <p:sldId id="434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rly's Font 2" panose="020B0604020202020204" charset="0"/>
      <p:regular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19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49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-227 420 416,'0'-9'576,"0"9"930,0 0 512,0 0-1057,0 0-481,0 0 65,0 0 127,0 0 257,0 0 224,0 0 64,0 0-63,0 0-354,0 0 33,0 0-64,0 0-385,0 0-160,0 0 65,0 0-129,0 0 32,0 0 224,0 0-63,0 9 95,-9 0 257,9-9-97,-9 9-255,9 1-97,-9-2 64,9 1-64,0 1-159,-10-1 63,10 0-128,0 0 224,0 1-160,0-1 192,0 0-160,0 10-31,0-10 159,0 9 96,0-8 0,10-1-31,-10 0-129,9 0-32,-9 10 32,9-10-32,-9 0 97,9 1-129,0 8-64,0-9 64,2 1-32,-2-1 64,0 0-64,0 0 97,0 1-65,0-1-64,10 0-32,-10 0 32,9 1 32,2-10 128,-11 9-160,0-9-32,0 0 96,9 0-96,1 0 32,-1 9 0,0-9-32,-9 0 33,11 0-65,7 0 32,-8-9 0,-1 9 32,-9 0-32,9-9 32,2 9 64,-11 0-32,9-10 64,1 10-64,-10-9-64,9 0 0,-9 9-32,0-9 32,11-1-32,-11 10 0,0-9 32,0 0 0,9 9-32,-8-9 96,-1-1-64,0 10-64,-9-9 0,9 9 64,0 0 0,-9 0-32,0 0 0,0 0 33,0-9-33,0 9 0,0 0 0,0 0 64,0 0-64,0 0 0,0 0 32,0 0-32,0 0 64,0 0-64,0 0 32,0 0-32,0 0 0,0 0 32,0 0-32,0 0 32,0 0 0,0 0-32,0 0-32,0 0 64,0 0-64,0 0 32,0 0 0,0 0 0,0 0 32,0 0-64,0 0 64,0 0-32,0 0-32,0 0 32,0 0 32,0 0-64,0 0 32,0 0 0,0 0 32,0 0-64,0 0 64,0 0-64,0 0 64,0 0-64,0 0 64,0 0-32,0 0 0,0 0 0,0 0 0,0 0 0,0 0 0,0 0-32,0 0 64,0 0-32,0 0-32,0 0-32,0 0-193,0 0-127,0 0-128,0 0-353,0 0-513,0 0-1152,0 0-4260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5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315-1 1857,'0'0'1442,"0"0"-321,0 0 32,0 0-192,0 0-289,0 0-223,0 0-1,0 0 129,0 0 95,0 0 65,0 0-96,0 0-161,0 0 33,0 0-193,0 0-224,0 0-32,0 0 64,0 0 0,0 0 32,-16 0-128,16 0 1,-16 0 63,16 0-32,-16 0 64,16 0 64,0 0-96,0 0 96,-16 0-128,16 16-32,-19-16 0,3 0 32,0 0-32,0 17 33,16-17-33,-16 0 0,16 0 0,-16 17-32,16-17 32,0 0 32,-19 0-32,19 16 32,-16-16 32,16 0 0,-16 17-64,16-17-32,-16 0 64,16 16-64,-16-16 0,16 0 32,-16 17 0,16-17-32,0 0 0,0 0 0,-19 0 160,19 16 0,0-16 1,0 0-97,0 0-64,-16 0 0,16 0 0,0 17-32,0-17 96,0 0-96,-16 16 64,16-16-64,0 0 64,0 0 0,0 17-32,0-17 32,0 0 32,0 0 64,0 16-96,0-16-32,0 0 0,0 0 32,0 0 0,0 17-32,0-17 64,0 0-32,0 16 0,0-16-32,0 17 32,0-17-32,0 0 64,0 0-32,0 0 0,16 16 0,-16-16-32,0 0 32,0 0 0,0 0-32,16 0 32,-16 0-32,19 0 32,-3 17 0,-16-17 0,16 0 1,-16 0 31,16 0-32,-16 0-32,0 0 0,0 0-32,16 0 64,-16 0 0,0 0-32,16 0 64,-16 0-32,19 0 0,-3 0 32,0 0-64,-16 0 96,16 0-32,0 0-32,-16 0 64,16 0 0,-16 0 32,0-17-64,19 17-32,-19 0 64,16 0 33,0-16-65,0 16 64,-16 0-64,0-17 32,0 17-64,16 0 0,-16 0 32,16-16 64,-16 16-64,0 0-32,0 0 0,0-17-32,0 17 32,0 0 0,0 0-32,19-16 32,-19 16 0,0-17 0,16 17 33,-16-16-1,0 16-32,0-17 32,16 17-32,-16 0 0,0-16-32,0 16 32,0 0-32,0-17 32,0 17 0,0 0-32,0-16 0,0 16 32,0-17 64,0 17 0,0 0 128,0 0-96,0 0-96,0 0 32,0 0-32,0 0-32,0 0 33,0 0-66,0 0 33,0 0 0,0-16 0,0 16-32,0 0-32,0 0-224,0 0 96,0 0-160,0 0-33,0 0-416,0 0-448,0 0-576,0 0-834,0 0-1249,0 0-2113</inkml:trace>
  <inkml:trace contextRef="#ctx0" brushRef="#br0" timeOffset="1">679 164 1281,'0'0'736,"0"0"930,0 0-321,0 0-736,0 0-65,-16 0 161,16 0-192,0 0 351,0 0-31,0 0 0,0 0-96,-19 0-161,19 0 33,-16 17-161,16-17-96,-16 0-95,16 0-1,-16 16-32,16-16-32,-16 0 257,0 0-97,-3 17-96,19-17-31,-16 0-161,16 0 0,-16 16-32,16-16-32,0 0 32,-16 17 96,16-17-64,-16 0-32,16 0 0,-16 0-64,16 16 0,0-16 32,-19 0 32,19 17 0,0-17 32,-16 0 128,16 0-96,0 16-64,0-16 0,0 0-32,-16 0 0,16 0 32,0 17-32,0-17 0,0 0 0,-16 0 32,16 0-32,0 16 0,0-16 0,0 0 0,0 0 32,0 17-32,0-17 33,0 0-33,0 0 0,0 0 64,0 16-64,-16-16 32,16 0-32,0 17 0,0-17 32,0 0 0,0 0-32,0 17 32,0-17-32,0 0 0,0 0-32,0 0 32,0 0 0,0 16 0,0-16 32,0 0-32,16 0 32,-16 0-32,0 17 32,16-17 0,-16 0 0,0 0-32,16 0 96,-16 16-96,0-16 32,0 0 0,16 0 0,-16 0 0,0 0-32,0 0 32,0 0-32,0 0 32,19 0-32,-19 0 0,0 0 32,0 17-64,16-17 32,-16 0 32,0 0 0,0 0-32,0 0 32,0 0-32,16 0 32,-16 0 0,0 0-32,16 0 128,-16 0-64,16 0 0,-16 0 33,0 0-65,0 0-32,0 0 0,0 0 0,16 0 32,-16 0-32,19 0 96,-3 0-64,-16 0 0,16 0-32,-16 0 0,0 0 32,0 0 32,16 0 64,-16 0-32,16 0 0,-16 0-32,16-17-64,3 17 32,-3 0 0,-16-16 0,16 16 32,-16 0 129,0 0 95,16-17-192,-16 17 0,0 0 0,16 0 32,-16-16-64,0 16-64,16 0 32,-16-17-32,0 17-32,19-17 64,-19 17-32,0-16 32,16 16 32,-16 0-32,0-17-32,0 17 32,0 0-32,16-16 0,-16 16 0,0 0 33,0 0-33,0-17 0,0 17 0,16-16 0,-16 16 0,0-17 32,16 17-32,-16-16 0,0 16 64,0 0-64,0-17 64,0 17 0,0-16 32,0 16-32,0-17-64,0 17 32,0 0 32,0-16-32,-16 16 32,16 0-32,0 0-64,0 0 64,0 0 0,0 0 0,0 0-64,-16 0 0,16 0 64,0 0-64,0 0-32,0 0-64,0 0-321,-16 0 33,16 0 64,-16-17-129,16 17-255,-19 0-450,19 0-543,-16 0-1218,0 0-1281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7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34 109 32,'0'0'608,"0"0"97,0 0 320,0 0-64,-16 0-64,16 17-225,0-17-95,0 0-289,0 0-128,0 0-128,0 16-32,0-16 0,0 0 32,0 0 96,16 0 129,0 0 255,0 0 161,3 0-33,13 0-416,0 0-63,-16-16-1,19-1 160,-19 17 257,-16-16-33,0 16-95,0-17 31,0 17-192,0 0-63,0 0-225,0 0-33,0 0 33,-16 0-32,0 0 32,-3 0 0,19 0 0,-16 0-64,16 17 160,-16-17-128,0 0 32,0 16 32,16-16-64,-16 17-64,16-17 96,-19 16-96,19-16-32,0 0 32,0 0-32,0 0 224,19 0 0,-3 0 160,0 0-95,0 0-33,0-16 0,0 16-96,3-17 96,-3 1-64,-16-1 32,0 17 64,0-16-32,0 16 32,0-17 65,0 17-129,0 0-96,0 0-32,-16 0-32,-3 0 64,-13 0-96,16 17 96,0-17 0,-19 16 0,35-16-32,-16 17 0,16-17-33,0 16 33,-16-16 32,16 17 0,0-17 32,0 0-32,0 16-32,0-16-128,0 0 32,0 0 96,0 0 32,16 0 32,0 0 64,3 0 32,-3 0-96,0 0 97,0-16-65,-16-1 32,16 17-32,-16-16-32,0-1 96,0 17-64,0 0 0,0-16-32,0 16 96,0 0-160,0 0-64,0 0 0,-16 0 64,0 0 32,-16 16 0,13-16-32,3 17 32,0-17-64,0 16 32,0 1 32,16-1-64,0-16 0,0 17-32,0-17 64,0 0-65,0 0 1,0 0-32,16 0 128,0 0 32,16 0 96,-13 0-96,29-17 0,-16 1-32,-13 16 33,13-17-1,-32 1 32,16-1 64,-16 17 64,0 0-96,0 0 64,0-16-64,0 16-64,0 0-96,0 0 32,0 0-96,-16 0 128,0 0 0,0 0 0,-19 16 0,19-16 0,0 17-32,-16-17 32,13 16 0,3 1-32,0-1 32,0-16-32,16 17-32,0-17 0,0 0-64,0 0-32,0 16 31,0-16 65,16 0 0,0 0 128,0 0-64,19 0 32,-19-16 65,0 16-65,16-17 32,-13 1 0,-3 16 64,0-17-64,-16 1 64,16-1-32,-16 1 64,0-1-96,0 17-32,0-16 0,0 16 0,0 0 32,0 0-128,0 0 0,0 0 32,0 0 32,-16 0 0,0 0 0,0 16-32,-3-16 32,-13 17-64,32-1 64,-16 1-32,0-17-64,16 16 64,0-16-32,0 17-64,0-17 32,0 0 0,0 0 32,16 0 128,0 0 0,0 0 0,0 0-32,3-17 0,-3 1 64,0-1-64,0 17 0,-16-16 0,16-1 0,-16 1 96,0-1-96,0 17 32,0-16 32,0 16-32,0 0-128,0 0-32,0 0-32,0 0 0,0 0 128,-16 16-64,0 1 64,-16-17-32,13 16 32,3 1 0,-16-1-96,32 1 64,-16-17 0,16 16-32,0-16-64,0 17-33,0-17 97,0 0-32,0 0 32,0 0 64,16 0 0,0 0 64,-16 0-32,32 0-32,-13-17 96,-3 1-96,-16 16 64,16-17-31,-16 1 31,0 16 64,0-17-32,0 17 32,0 0-32,0 0-128,0 0 0,0 0 0,0 0-32,-16 0 64,-19 0-32,19 0 32,-16 17-32,16-17 32,-19 16 0,19 1-32,0-1 32,0-16-64,16 17 64,0-17-96,0 16-33,0-16 97,0 17-32,0-17-32,0 0 32,0 0 32,16 0 0,16 0 64,3 0 32,-19 0-32,16 0 64,-16-17-32,3 17 1,-3-16 31,0-1-32,-16 1-32,0-1 32,0 1 0,0 16-64,0 0 128,0-17-96,0 17 0,0 0-64,0 0-32,0 0-32,-16 0 96,16 0 0,-16 0 0,-3 0-32,3 17 32,-16-17-32,32 16-32,-16 1 64,0-1-32,16-16-32,-19 17 32,19-1 32,0-16-32,0 17-33,0-17-31,0 0-32,0 0 96,19 0 128,-3 0 0,16 0-64,-16-17 0,0 17 1,3-16-1,-3-1 0,-16 17 0,16-16 64,-16 16 0,0-17 64,0 17 96,0 0-64,0-16-64,0 16-63,0 0-65,0 0-32,-16 0-161,0 0 97,-19 0 32,3 16-64,0 1 32,13-1-128,-13 1 128,32-1 0,-16-16 32,16 17-33,0-17-63,0 16 96,0-16-64,0 0 96,16 0 0,16 0 64,-13 0 0,13 0 64,0-16-64,3 16 64,-19-17 0,0 1 33,0-1-65,-16 1 64,0-1 128,0 1-32,0 16-128,0-17-96,0 17 32,0 0 0,0 0 0,0 0-96,0 0-32,-16 0 64,-16 0 32,13 17-96,-13-1 96,16 1-32,16-1 32,-16-16-32,16 17 0,0-17 0,0 16 0,0-16-64,0 0 96,0 17-32,0-17-32,0 0 32,0 16 0,0-16-32,32 0 64,0 0 96,-13-16-64,13-1 32,-16 1 0,-16-1 0,16 1-32,-16-17 0,0 16 0,0 1 0,0 16 128,0 0-96,0 0-64,0 0-96,0 0 0,-16 0 96,16 0-96,-16 0 96,0 0-32,-19 16 0,19 1-32,0-1 32,0-16 32,16 17-64,-16-1 64,16 1-32,0-1 0,0-16 0,0 0-64,0 17-1,0-17 1,0 0-32,0 0 96,0 0 96,16 0-32,16 0 64,-16-17-96,3 1 32,13-1 0,-32 1 1,0-1 31,0 1 32,0 16-96,0-17 32,0 17 0,0 0 0,0 0 0,0-16-32,0 16-32,0 0-64,0 0-64,-32 16 160,13-16-65,3 17 65,-16-1 0,16 1-32,-19-17 64,19 16-64,0 1 32,16-1-32,0-16-32,-16 17 32,16-17-64,0 0-32,0 0 32,0 0 0,0 0 0,0 0 32,16 0 64,0 0 0,19 0 32,-19 0 32,16-17-64,0 1 64,-13 16 0,-3-17-32,-16 1 0,0 16 96,0-17-32,0 17 0,0 0-224,0 0 64,-16 0-160,-3 17-609,3-17-672,0 0-1474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8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0 78 1409,'0'0'480,"0"0"1923,0 0-962,0 0-672,0 0 384,0 0-160,0 0-225,15 0 289,-15 0-352,0 0-128,0 0-1,0 0-159,0 0-33,0 0-128,0 0-64,0 0 353,0-16-65,0 16-95,15 0-33,-15 0-32,0-15-127,0 15-33,0 0-96,15 0 64,-15 0-32,0 0-32,0-16-32,0 16 0,15 0 0,-15 0 32,15 0 0,-15-15 64,0 15 97,17 0-97,-17 0-32,15 0-32,-15 0-64,15 0 32,-15 0-32,15-16 0,-15 16 0,15 0 0,-15 0 32,0 0-64,0 0 64,0 0-32,0 0 0,0 0 0,0 0 0,0 0 0,0 0 0,0 0 0,0 0 0,15 0 0,-15 0 0,0 0 0,0 0-64,0 0 32,0 0 32,0 0-32,0 0 0,0 0 32,0 0-64,0 0 64,0 0-32,0 0 0,0 0-32,0 0-65,0 0 97,0 0 32,0 0 32,0 0-64,0 0 32,0 16 0,0-16 0,0 0 0,0 0 0,0 0 0,0 0 0,0 0 0,0 15-32,0-15 64,0 0-32,0 0 0,0 0 0,0 0-32,0 16-96,0-16 128,0 0-32,0 0 128,0 0-96,0 0 32,0 0-32,0 0-448,0 0-865,0 0-2467,0 0-1633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9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122 25 3299,'0'0'1217,"0"0"224,0 0 65,0 0-866,0 0-95,0 0 223,0 0-127,0 0-161,0 0-127,0 0-257,0 0-64,0 0 32,0 0-32,0 0 0,0 0 0,0 0 0,0 0 128,0 0 225,0 0 63,0 0-96,0 13-127,0-13-129,0 13-64,0 0 0,0-13 0,0 13 0,0 0 0,0-13 128,0 14 96,0-14 65,0 13-33,0-13 0,0 0-96,0 13-96,0-13-32,0 0 97,0 0-33,0 13-96,0-13 32,0 0 32,16 0-96,-16 0 64,11 0 0,-11 0-32,0 0 0,0 0 64,0 0 64,13 0 65,0 0-1,-13 0-128,13-13 64,0 13-128,0-13 0,-13 0-32,15 13 32,-15-14 0,0 14 0,0 0 160,0 0-32,0-13 1,0 13-97,0 0 32,0 0-128,0 0-32,-15 0 64,2 0-96,0 0-33,-13 0 129,13 0-64,2 0 0,-5 0 64,4 0-96,-1 0 64,13 0 32,-13 13-32,0-13 0,0 14 0,13-1 0,0-13 64,-15 13-64,15 0 0,0-13-64,0 0-96,0 0 160,0 13 32,0-13 0,15 0 64,-2 0-32,0 0 96,0 0-128,0-13 96,15 13-64,-17-13 0,-11 0 64,13 0-64,-13-1 32,0 1-32,0 13-64,0 0 96,0-13-64,0 13 96,0 0 1,-13 0-97,2 0 0,-5 0-65,4 0 130,-1 13-65,0-13 0,0 0 0,0 13-65,-2-13 1,15 14 32,-13-1 0,13-13 0,0 13 0,0 0-128,0-13-64,0 13 128,0-13 160,0 0-64,13 0 32,2 0 0,-2 0 32,13 0-32,-13 0 0,15-13 0,-17 13-32,2-13 64,0 0-32,-13 0 0,0 13 32,0-14-32,0 1 0,0 13 0,0 0-32,0 0-32,0 0 96,-13 0-128,0 0 64,2 0-64,-5 0 96,4 0-32,-1 0-32,0 13-32,13-13 32,-13 14-32,0-1 64,13 0-32,-15 0 32,15-13-32,0 13 0,0-13 64,0 13-96,0-13 32,0 0 32,15 0-32,-2 0 64,0 0 32,13 0-32,-14 0 0,15 0-32,-14-13 0,13 13 32,-13-13 32,-13 0-32,13 0 32,-13 0 0,0-1-64,0 1 0,0 13 0,0-13 0,0 13-64,-13 0-32,-13 0-32,13 0 96,0 0 32,2 0-32,-17 13 32,15-13-32,0 13-32,0-13 32,13 14-32,-13-1 64,13-13-96,0 13 64,0-13 0,13 0 32,0 0 0,13 0 64,2 0-32,-4 0-32,2 0 128,0-13-64,-11 0 32,-2-1 0,0 1-64,-13 0-32,13 0 64,-13 0-64,0 0 0,0 0 0,0 13 0,-13-13-96,0 13-64,0 0-64,-2 0 160,-11 0 32,13 0-32,0 0 32,0 13 0,2-13-65,-5 13 33,16 0 32,-12 0 0,12-13 0,-13 13 32,13 0-64,0-13 0,0 13-128,0-13 64,0 0 96,13 0 32,-1 0 32,4 0 0,-5 0 0,15 0 0,-13-13 0,0 0 96,0 0 0,2 0-64,-15 0-32,0 0 0,0 0 0,0 13 32,0 0 33,0 0-65,-15 0-128,2 0 31,0 0 65,0 0-64,0 13 64,-11-13-64,8 13 32,4 13 32,-1-13-32,0 0 0,13 0 32,0 1-96,0-14 32,0 13 0,0-13 32,0 0 64,13 0-32,12 0 64,2 0-64,-1 0 32,0 0 0,-13-13 64,2-1-64,-2 1 0,0 0 32,-13 13-32,0-13 0,0 0-32,0 13 32,0 0-32,0-13 0,0 13-32,-13 0 0,0 0 64,-15 0-64,15 0 0,0 0 0,-13 0 0,15 13 0,-5 0 32,16 0-32,0-13-64,0 13 32,0-13-96,0 13-64,0-13 224,0 0-32,0 0 32,16 0 32,-5 0 0,2 0 0,13 0 64,0-13-96,2 13 0,-15-13 64,0 0-32,-1 0 0,-12 0 0,0 13 0,0-13-32,0 13 0,0 0 0,0 0-32,-12 0 32,-14 0-64,13 0 64,-2 0 0,15 0-32,-13 0 0,0 0-96,0 13 96,0 0 32,0 0-32,13 0 32,-11 0-32,11 0 0,0-13-32,0 14-225,0-14 97,0 0 128,11 0 64,2 0 32,0 0-32,13 0 32,-13-14 0,2 1 0,-2 13 32,0-13-64,-13 0 0,0 0 64,0 0-64,0 13 32,0 0-64,0-13 32,0 13-32,0 0-64,0 0 96,-13 0-32,0 0 0,-2 0 0,2 13 32,-13 0 0,13 0-32,13 0 32,-13 0 0,13 0-32,0-13 0,0 14 0,0-14 0,0 13-64,0-13 96,13 0 0,-13 0-32,13 0 64,0 0 0,0 0 32,15 0-64,-15-13 32,0-1 32,0 1-64,-1 0 32,1 0-32,-13 0 0,0 0 0,0 13 32,0 0-32,0 0 0,0 0 0,-13 0-32,1 0 32,-1 0-32,-13 13 0,11-13 32,2 13 0,0 0-32,0 0 32,13 0-32,0 1-64,0-1-32,0-13-64,0 13-33,0-13 33,0 13-96,0-13 64,0 0 224,13 0 0,0 0 32,0 0 0,2-13 64,-2 0 224,0 0-160,-13-1-128,0 1 64,0 0-96,0 0 32,0 13 0,0-13-64,0 13 32,0 0-32,0 0-128,-13 0-96,13 0 128,-13 0-32,13 0 0,-15 0 96,2 0 32,0 0 32,0 13 0,0 0-33,0-13 66,2 13-33,11 0 32,-16 1 0,16-14-32,0 13 0,-12-13 0,12 0 0,0 0-64,0 0 64,0 0 32,0 0 0,0 0 64,12 0-64,4 0 0,-5-13 32,15-1-64,-13 1 32,-13 0-64,13 0 64,-13 13-32,0 0 96,0 0 192,-13 0-224,0 0-128,0 0 128,-11 0-96,8 0 0,4 13 32,-14-13 0,13 13 0,0 0 0,-2 1 64,15-14-32,-13 13-32,13 0 32,0 0-64,0-13 0,0 0 32,0 0-96,0 0 96,0 0 0,0 0 32,13 0 32,2 0-32,11 0 0,-13-13-32,0 13 32,-13-13 0,0 0 32,12-1-32,-12 1-32,0 0 0,0 13 0,0 0 0,-12 0 97,-1 0-162,13 0 65,-13 0-64,0 0 64,0 13 0,13 0-64,-15-13 32,15 14 32,0-14 0,-13 13 32,13 0-64,0-13 64,0 13-32,-13-13-32,13 0 32,0 0-64,0 0-160,0 0-160,0 0 288,13 0 96,0 0 64,2 0-32,-2 0-32,13-13 96,-13 0-64,-1 0 0,-12-1-32,0 14 64,0-13 0,0 13 0,0 0 96,0 0-64,0 0-64,0 0-64,0 0 32,-12 0-32,-1 0 64,0 0-64,0 0 0,13 0 32,-13 0 0,-2 0-32,15 13 0,-13 1 32,13-14 0,-13 13-96,13 0 192,-13-13-192,13 13 64,0-13-64,0 0-32,0 0-128,0 0 159,0 0 97,13 0 65,0 0-33,0 0-32,2-13 32,-2 0 32,0 0-64,0-1 32,0 1-32,-1 0 32,-12 0 0,0 13 32,0 0 64,0 0 160,0 0-160,-12 0-160,-1 0 32,0 13-32,0 0 32,-15 0 0,28 1 0,-13-14 0,13 13 0,0 0-32,-13-13 64,13 13-128,0-13 128,0 13-64,0-13 64,0 0 0,0 13-32,13-13 0,0 0 32,2 0 0,-2 0 0,0 0-32,0-13 0,0 0 0,-1 13 0,-12-13 32,16 0 32,-16 0-64,0 13 64,0 0 1,0-14-1,0 14-32,0 0 32,0 0-64,-16 0-96,16 0 32,-12 0 64,-1 0-32,0 14-1,13-14 1,-13 13 32,13-13-32,-13 13 32,13 0 0,-15-13-64,15 13 32,0-13 0,0 0 32,0 13-96,0-13 96,15 0 0,-2 0 32,0 0-32,13-13 0,-14 0 32,4 0 0,-5 0-32,-11 0 0,13-14 32,-13 14-32,0 13 0,0-13 0,0 13 32,-13 0-32,13 0 0,-11 0-32,-5 0 0,4 0 0,-1 0 32,13 0 0,-13 0-32,0 13 0,0-13 0,-2 13 32,15 0 0,-13 1 0,13-1 0,0 0 96,0-13 96,0 13-192,0-13-32,0 13 32,0-13 0,0 0 32,13 0-64,-13 0 96,15 0-31,-2 0 31,0 0 0,0 0-64,12-13 64,-9 13-32,8-13 32,-11-13-32,-13 12-32,13 1 32,-13 0 0,0 0 0,0 13 32,0 0-64,0 0 96,0 0-128,0 0-32,0 0 64,-13 0 0,0 0-64,0 13 64,2-13-32,-5 13 32,4 0 32,-1 1-32,0-14-32,13 13 32,-13 0 0,13 0 0,-13-13 0,13 13-64,0 0 64,0-13-32,0 13 0,0-13 0,0 0 0,0 0-32,13 0 160,0 0-64,0 0 32,12-13-32,-9 13 0,-5-26 0,2 13-32,-13 0 0,13-14 64,-13 14-128,0 0 64,0 0 0,0 13-32,-13 0 192,0 0-192,2 0-64,-5 0 64,-9 0 32,12 0-32,0 0 32,0 0-32,-2 13-32,15-13 32,-13 13 0,13 0 32,0 1 32,0-14 0,0 13 64,0 0 32,0 0-64,0-13-32,0 13-32,0-13-32,0 0 32,0 0 0,0 0 32,13 0 0,2 0 0,11 0 0,-13 0 32,12 0-64,-9-13 96,-5 13-64,2-13 0,-13 0 0,13 0 0,-13-1-64,0 1 0,0 13 64,0-13-64,0 13 64,0 0-64,0 0 64,0 0-64,0 0 0,0 0 0,-13 0 0,0 0 32,-14 13-64,15-13 64,-1 13 0,0-13-32,-13 14 64,11-1-32,15 0-32,-13 0 32,13-13-32,0 13-32,0 0 32,0-13 0,0 13 64,0-13-64,0 0 0,0 13 32,0-13 32,13 0 0,15 0 0,-15-13 32,13 0-32,2 0 0,-17 0-32,2 0 64,-13-13-64,13 12-64,-13 14 0,0-13 96,0 13-32,0 0-32,0 0-32,0 0 0,-13-13 0,13 13 0,-13 0 32,13 0 32,0 0 0,-11 0 0,-5 0-64,16 0 32,-12 0 32,-1 13-32,0-13 32,0 13-32,13 1 32,0-14-32,0 0-64,0 0 64,0 13 32,0-13-32,0 0 0,0 0-1,0 0 1,0 0 64,0 0-64,13 0 97,0 0-33,12 0 0,-9-13-32,-5-1 64,2 1 0,-13 0-32,13 0-32,-13 0 0,0 13 32,0 0 0,0-13-32,0 13-32,0 0 96,-13 0-32,0 0-64,2 0 32,11 0 0,-16 0 0,4 0 0,12 0-32,-13 0 32,0 13 0,0 0 0,0-13-32,13 13 32,-15-13-32,15 13 32,0 0 0,0-13 0,-13 14 32,13-14-64,0 13 32,0-13 0,0 0 0,0 0 32,0 13 0,0-13-32,0 0 0,13 0 0,-13 0 64,15 0 0,11 0 0,-13-13-32,-13 13 32,13-13-64,-13 13 64,0-14-32,0 14 32,0 0 32,0 0-64,0 0-32,0 0 32,0 0-32,0 0-32,0 0 0,-13 0-64,0 0 64,0 0 32,0 0-32,-2 14 32,15-1-32,-13-13 64,0 13-64,13-13 32,-13 13 0,13-13-32,0 0 0,0 13 32,0-13-32,0 0-32,0 13 64,0-13 0,0 0 32,0 0-32,0 13 32,0-13-32,13 0 32,-13 0-32,13 0 32,-13 0 32,13 0-32,2 0 64,-15-13-96,13 13 32,-13-13 32,13 0-64,-13 13 32,0-13-32,0 0 0,0 0-64,0 13 64,0-14 0,0 14-32,0 0 32,0 0-96,-13 0 64,0 0 0,-2 0 0,2 0 32,13 14-32,-13-14 32,13 0-32,-13 13 32,13-13 0,0 0-32,0 13-32,0-13 0,0 0 128,0 13-160,0-13 96,0 13 0,0-13 0,0 0-32,0 0 32,13 0-32,-13 13 32,0-13 32,13 0 32,0 0 0,2 0-64,-2 0 0,0-13 0,0 13 32,-13 0 0,0 0 0,0-13 0,0 13 0,0 0-32,0 0 32,0 0-32,0 0 0,0 0 0,0 0 64,0 0-96,0 0 0,-13 0 0,13 0 32,0 0-32,-13 13 0,13-13 0,0 0 0,0 13 32,0-13-32,0 0-64,0 0 32,0 0 64,0 0 0,0 13 0,0-13 0,0 0 0,13 0 0,-13 0 0,13 0 32,12 0 0,-9 0-32,-5 0 32,2-13 32,0 13-64,0-13 64,-13 0-32,13 13-32,0-13 0,-13 0 0,0 13 0,0-13 32,0 13-64,15 0 32,-15 0 32,0-14-64,0 14 64,0 0-32,0 0 0,0 0-32,13-13 64,-13 13-32,0 0 0,0 0 0,0 0 0,0-13 32,0 13-64,0 0 64,0 0-64,13-13 64,-13 13-32,0 0-32,0-13 32,13 13 0,-13 0 0,12-13 0,-12 13 0,0 0 32,0 0-32,0-13 0,0 13 0,0 0 0,0 0 0,0 0 0,0 0 0,0 0 0,0 0 32,0 0 32,0 0 96,0 0 1,0 0-161,-12 0-33,12 0 33,-13 0-32,0 0 64,13 0-32,-13 0-32,13 13 0,-15-13 0,15 13 32,-13 0 0,0-13 0,0 13 0,0 0 0,13 0 0,-13 1-32,13-1 32,-11-13-64,11 13-96,0-13-128,0 0 96,0 0 192,11 13 0,-11-13 32,13 0 0,0 0 0,13 0 64,-13-13 32,2 13 32,-2-13 32,0 0-96,0-1-64,-13 1 0,0 0 65,0 13 63,0 0 160,0 0 32,0 0-320,-13 0-32,-13 13 0,11-13-32,2 0-128,0 13-609,13-13-416,-13 0-1281,13 0-4420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0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172 15 128,'15'0'1729,"-15"0"257,0 0-96,0 0-224,0 0-321,0 0-352,0 0-96,0 0-321,0 0-159,0 0-417,-15 0 32,15 0-32,-13 0 0,13 0 0,-13 0-32,0 13 32,0-13 0,0 13 0,13 1 0,-13-1 0,-2-13 0,15 13 0,0-13-65,0 0-159,0 13 288,0-13 128,0 0-31,0 0-33,0 0-32,15 0 0,-2 0 32,0 0 0,0 0-32,0 0 32,0-13-32,0 13 161,-13-13 63,15 13-64,-15-13-160,0 13 32,0-14-95,0 14-1,0 0 192,0 0 96,0 0-32,0 0 1,0 0 31,0 0-160,0 0-96,-15 0-96,2 0 32,13 0 0,-26 0-64,13 0 64,0 14-32,0-14 64,-2 13-64,2 0 32,0 0 0,13-13-64,0 14 32,0-14-96,0 0 64,0 13-353,0-13 97,0 0 128,0 0 192,0 0 32,13 0 64,0 0-32,2-13 0,11 13-32,-13-14 64,-13 1 32,13 0-64,-13 13-32,0-13-32,0-1 64,0 14-31,0 0 31,0 0-32,0 0 32,0 0 64,0 0-128,0 0 0,-13 0-32,0 0 0,0 0 0,0 14 0,-2-1 32,15-13 0,-13 13-32,13-13 0,-13 13 32,13-13 0,0 14-96,0-14 63,0 0-31,0 0 0,0 0-128,0 0-32,0 0 0,0 0 160,0 0 64,0 0 0,13 0 64,15 0-64,-15 0 0,0-14 32,-13 14 32,13-13-32,-13 13 0,0 0 64,0-13-64,0 13-32,0 0 0,0 0 0,0 0 0,0 0-32,0 0 64,0 0 32,-13 0-96,13 0-32,-13 0 32,0 0 32,-2 0 0,2 13-96,13-13 96,-13 0 0,1 13-32,12-13 0,0 14-32,0-14 0,0 13-161,0-13-95,0 0 64,0 0 96,0 0 128,12 0 64,1 0 96,0 0-96,2 0 64,11 0 32,-26-13 32,13 13 129,-13-14-161,13 14-64,-13-13-32,0 0 0,0 13-32,0-13 0,0 13 32,0-14-64,0 14 32,0 0-32,0 0 128,-13 0-160,0 0 64,0 14-32,-15-14 32,15 13 32,0-13-64,13 13-32,-12-13 96,12 0-32,-13 13-32,13-13 32,0 0-32,0 14-32,0-14 64,0 13-32,0-13 32,0 13-32,0-13-289,0 0 33,0 0 256,13 0 96,-1 0-64,1 0 128,0 0-96,2-13 32,-2 0 0,0 13 0,-13-14 0,13 14-32,-13-13-32,0 13 0,0 0 65,0 0-98,0-13 66,0 13-66,0-13 33,0 13 0,0 0 33,0-14-66,0 14 33,0 0 33,0 0-66,0 0 33,0 0-128,0 0 64,0 0-32,0 0 32,0 0-64,0 0 128,-13 0-32,0 0 0,13 14 0,-13-14-64,13 13 32,0-13 32,0 0-32,0 0-96,0 0-1,0 0-63,0 0 224,0 0 32,13 0-32,0 0 32,0-13 32,0 13-32,-13 0 64,13-14-64,-13 14-32,13 0 0,-13-13 0,0 13-32,15 0 32,-15 0-32,0 0 32,0 0 0,0 0 0,0 0 32,0 0-64,0 0 32,0 0 193,0 0-97,0 0-64,0 0 64,0 0-128,-15 0 32,15 0 0,-13 0 0,0 0-32,0 0 0,0 0 32,0 0 0,0 13-32,-2-13-32,15 14 32,0-14 0,0 0-33,0 0 65,0 0-96,0 0 32,0 0 64,0 0 0,0 0 0,15 0 64,-2 0-32,0 0-32,13 0 0,-13 0 64,0 0-64,2 0 33,-2-14 31,-1 14 64,-12-13-64,0 13-64,0-13 64,0 13-32,0 0-32,0 0 0,0 0-32,0 0 32,0 0 0,0 0 32,0 0-64,-12 0 32,-1 0-32,-2 0 0,2 0 0,13 0 32,-13 0-32,0 13 32,0-13-32,13 13 32,-13-13-64,13 14 32,0-14 0,0 0 32,0 0-32,0 13-1,0-13 33,0 0-32,0 0 32,26 0 97,-13 0-65,0-13 0,0 13 32,15-14 0,-28 14-32,12-13 0,1 13 0,-13-13-32,0 13 96,0 0-160,13-13 128,-13 13-64,0 0 0,0 0 0,0 0 96,0 0 192,0 0-288,-13 0-32,0 0 32,-12 0 0,10 0 0,2 0-32,0 13 64,0-13-32,0 13-32,0-13 32,0 13 0,-2 1 0,2-14 0,0 13 0,13 0 0,-12-13 0,-1 13 0,13 1-32,-13-14 32,13 13-32,0-13 32,0 13-96,0-13 96,0 0-32,0 0 64,0 0-64,0 0 64,0 13-32,0-13 128,0 0-96,0 0 0,0 0 0,13 0 32,0 0 64,-1 0-96,1-13 33,0 13-33,2-13 96,-2 0-128,0 13 64,-13-14-64,0 1 32,13 13-32,-13-13 0,0 13 32,0 0-64,0 0 0,0 0 64,-13 0-64,13 0 32,-13 0-32,0 0 32,-2 0-96,-11 0 64,14 13 0,12-13 0,-13 13 32,0-13 0,13 14-65,0-14 33,0 13 32,-15-13-32,15 13 32,0 0 0,0-13 0,0 14 0,0-14 0,0 0-96,15 13 192,-2-13-96,12 0 32,-12 0 33,15 0-33,-15-13 0,13-1 32,-13 1 0,-13 0 32,13 13-64,-13-13-32,0-1 0,0 14 32,0-13 0,0 13 64,0-13-160,0 13 128,0 0-64,0 0-96,0-13 256,0 13-224,-26 0 0,13 0 0,0 13 64,-15 0-32,15-13 32,0 13-32,1 1 32,12-14-32,0 13-32,0 0 0,0-13 64,0 13 0,0-13 0,0 14 0,0-14 0,12 0 0,1 0 64,0 0-32,15 0 32,-15 0 32,0-14-64,13 1 32,-26 0 32,13 0-64,-13-1-32,0-12 32,0 13-32,0 13 0,0-14 0,0 14 0,0 0-32,0 0-32,-13 0-128,13 0-32,-13 0 160,0 0 0,0 0 31,0 0 1,0 0 0,13 14-32,0-14 64,0 13-32,0-13 0,0 13 32,0-13 0,0 0 0,0 13 32,0-13 0,0 0-32,0 0 64,0 0-32,0 0 0,13 0 65,0 0 31,0 0-64,0-13 0,0 0 32,0 0 0,-13-1-32,15 1-32,-15 13 0,0-13 0,0 13-32,0 0 0,0 0-64,0 0-32,-15 0-160,2 0-321,0 13-928,13-13-1122,-13 13-3234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1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146 30 1024,'0'0'2499,"0"0"-1154,0 0 449,0 0-225,0 0 1,0 0-577,0 0-449,-15 0-320,15 0-63,-13 0 63,0 0-64,0 0 128,0 0-64,0 0-127,1 0-65,-4 0 0,16 13 32,-12-13-64,-1 13 32,0-13-32,13 13 64,0-13-64,0 14 0,0-14-32,0 13 32,0-13 128,0 0 192,0 13-256,0-13 0,13 0 32,0 0 65,15 0-97,-16 0 64,14-13 32,-13 13 448,0-13-31,0-1-129,-13 1-159,0 0-33,15 0-224,-15 13-32,0-14 32,0 14 0,0-13 0,0 13-32,0 0-32,0 0 0,-15 0 64,2 0-64,0 0 0,0 0 64,0 0-64,-12 0 0,9 0-32,4 13 32,-1 1 0,0-1 64,13-13-64,0 13 32,0-13-32,0 0-641,0 0-1217,0 0-1473,0 0-2627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2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133 39 1601,'0'0'1794,"0"0"-289,0 0-896,0 0-385,0 0 288,0 0 417,0 0 160,0 0-544,0 0 256,0 0 127,0 0-63,0 0-64,0 0-385,0 0-319,-12 0-65,-1 0-32,0 0 32,-2 0-64,2 14 0,13-14 0,0 13-1,-13-13 33,13 13-32,0-13-192,0 13-288,0-13 223,0 14 97,0-14 192,0 0 0,0 0 0,13 0 0,-13 0 96,13 0-32,2 0-32,-2 0 33,-13 0 31,13-14 0,-13 1 128,12 13-64,-12-13-32,0 0 193,0-1-65,0 14 32,0 0 32,0-13 97,0 13-353,0 0-32,-12 0 160,12 0-32,-13 0-160,0 0-64,-2 0 64,2 0 0,13 13-64,0-13 32,-13 14 32,13-14 0,0 13 0,0 0 0,0-13 32,0 13-64,0 1 32,0-1-128,13-13 128,0 0 0,2 0 32,11 0-32,-14 0 96,14 0-96,-11 0 96,-2-13-64,-13-1-32,13 1 96,-13 13-96,0-13 96,0 0-96,0-1 32,0 14 32,0 0 161,-13 0-33,0-13-32,-2 13-192,2 0 32,13 0-32,-13 0-64,13 0 64,-12 0 32,-1 13 0,13-13 0,-13 14 0,-2-1-32,15-13 32,-13 13 0,13 0 0,0-13-32,0 14-64,0-14-161,0 0 161,0 13 96,13-13 32,2 0 32,11 0-64,-14-13 64,14 13-64,-26 0 64,15-14 33,-2 1-33,-13 0 0,0 0 32,13 13 64,-13-14-128,0 14 32,0-13 64,0 13 0,0 0 289,-13 0-161,13 0-384,-13 0 96,-2 0 32,2 0-32,0 0-32,1 0 64,-1 0-32,0 13 32,-2 1 0,2-14-32,13 13 0,0 0-65,0-13 1,0 13-192,0-13 96,0 14 0,0-14 160,0 0 32,0 0 32,0 0 0,13 0 96,2 0-96,-2-14 32,0 1 32,-1 13 96,-12-13-160,0 0 0,13-1 64,-13 14 97,0 0 31,0-13-96,0 13-32,-13 0-32,13 0-128,-12 0 0,-1 0 32,13 0-64,-13 13 96,-2-13-32,2 14 0,13-1 0,-13-13 32,13 13-32,0 0 0,0-13 0,0 14-32,0-14 32,13 0-32,-13 0 128,13 0-32,15 0 32,-15 0-32,12-14 0,-12 14 0,2-13 32,-15 0-32,13 0 32,-13-1 0,0 1-32,0 0-32,0 13 64,0-13 32,-13 13 224,-2 0-191,2 0-226,0 0 65,1 0 0,-14 0 0,11 13-32,2-13 32,0 13 64,0 0-128,0 1 32,13-1-64,0-13-96,0 13-32,0-13-129,0 13 129,0-13 160,0 0 128,0 0-32,13 0 32,13 0 0,-13 0 0,2 0 0,-2 0 0,0-13 32,-13 0 32,0 13-32,0-13-32,0 13 32,0-14-32,0 14 0,0-13 0,0 13 65,-13 0 95,13 0-192,-13 0-32,-2 0 0,15 0 0,-26 0 0,13 13 0,0 1 0,0-14 32,13 13 0,-15 0-64,15 0 64,0-13-33,0 14 1,0-14-32,0 0 32,0 13 32,0-13 0,15 0 32,11 0 0,-13 0 0,0 0 97,0-13-129,2 13 64,-2-14 32,0 1 96,-13 0 0,0 0-128,0 13 96,0-14 97,0 14-65,0 0-32,0 0 256,-13 0-416,0 0-96,-2 0 32,2 0 0,13 14-352,0-1-225,-13-13-96,13 13-544,0-13-1217,0 0-2595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173 67 3106,'0'0'1122,"0"0"703,0 0-319,0 0-225,0 0 64,0 0-352,0 0-320,0 0-97,0 0 1,0 0-97,0 0-256,-13 0-127,0 0-33,0 0 32,-2 0-64,15 14-32,-13-14 0,0 13 0,13-13-32,0 0 0,0 13-64,0-13 64,0 0 32,0 0 0,0 0 0,0 0 64,26 0 0,-11 0 32,-2 0-32,0 0-32,13-13 64,-14 13-64,-12-13 96,16-1 128,-16 1 97,0 13 223,0-13-223,0 13-225,0-13 192,0 13-128,-16 0 32,16 0-160,-12 0-96,-1 0 0,0 0 32,0 0-64,0 13 96,-2-13-32,2 13-32,0-13 0,13 13 32,-13-13-64,13 14 32,0-1-64,0-13 64,0 0-64,0 13-128,0-13 192,0 0 32,13 0 0,0 0 64,0 0 64,-13 0-96,28-13 0,-28 13 32,13-13 0,0-1-32,-13 1 64,0 0 32,0 0-64,0-1 65,0 1-1,0 13 64,-13 0 32,0 0-32,0 0-224,-2 0-64,2 0 64,-13 0 32,13 13-32,-14 1 0,14-1 32,0 0 0,0 0-64,13 1-256,0-1-161,0-13-31,0 13 159,0 0 161,13-13 128,13 0 128,-11 0-32,10 0 0,1 0-32,-13 0 64,15 0-64,-15-13 64,0 0 0,-13 0 129,13-1 127,-13 1-32,0 0-96,0 13-31,0-13-129,0 13 64,-13-14 32,0 14-160,13 0 64,-13 0-96,0 0 0,-2 0 0,2 0 0,0 0-1,0 14 33,0-1 32,1-13-32,12 13-32,0 0 32,0-13 0,0 14-192,0-1 64,0-13 32,0 13 128,12-13 0,1 0 0,0 0 128,0 0-128,15 0 64,-15 0-32,0-13 0,0 13 0,-13-13 32,13-1-32,-13 1 160,0 0 33,0 13-193,0-13 96,-13 13 96,0 0-64,13 0-192,-13 0 0,0 0 0,-2 0 0,15 13 32,-13-13-32,0 13 32,13 0 0,0 1 0,-13-1-96,13 0 64,0-13 32,0 13-288,0 1 95,13-14 65,-13 0 128,13 0 64,0 0 0,15 0-32,-15 0-32,0-14 64,0 1 33,-13 0-97,0 0 64,12-1-32,-12 14 64,0-13 224,0 13 32,-12 0-95,12 0-193,-13 0-64,0 0-64,0 0 0,0 0 96,-2 0-96,15 13 64,-13 1-65,13-1 65,0-13-32,0 13 64,0 0-64,0-13-320,0 14 32,0-14 192,0 0 96,0 0 128,13 0-64,-13-14 0,15 14 0,-2-13 32,0 0-32,-13 0 0,0 13 0,0-14 128,0 14 96,0 0 65,0 0-257,-13 0-128,13 0 64,-13 14 0,-2-14-64,15 13 64,-13-13-32,13 13 0,0-13 0,0 13 32,0-13-321,0 0 33,0 14 64,0-14 128,13 0 96,-13 0 32,15 0 32,-15 0-32,13-14 0,0 14-32,-13-13 64,0 0-96,0 13 64,0 0 32,0 0 0,0 0 32,0 0-128,-13 0 0,13 0 32,-13 0 0,-2 13 0,15-13-64,0 0-128,0 0-257,0 0-448,0 0-384,0 0-833,0 0-512,0 0-3268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0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34 109 32,'0'0'608,"0"0"97,0 0 320,0 0-64,-16 0-64,16 17-225,0-17-95,0 0-289,0 0-128,0 0-128,0 16-32,0-16 0,0 0 32,0 0 96,16 0 129,0 0 255,0 0 161,3 0-33,13 0-416,0 0-63,-16-16-1,19-1 160,-19 17 257,-16-16-33,0 16-95,0-17 31,0 17-192,0 0-63,0 0-225,0 0-33,0 0 33,-16 0-32,0 0 32,-3 0 0,19 0 0,-16 0-64,16 17 160,-16-17-128,0 0 32,0 16 32,16-16-64,-16 17-64,16-17 96,-19 16-96,19-16-32,0 0 32,0 0-32,0 0 224,19 0 0,-3 0 160,0 0-95,0 0-33,0-16 0,0 16-96,3-17 96,-3 1-64,-16-1 32,0 17 64,0-16-32,0 16 32,0-17 65,0 17-129,0 0-96,0 0-32,-16 0-32,-3 0 64,-13 0-96,16 17 96,0-17 0,-19 16 0,35-16-32,-16 17 0,16-17-33,0 16 33,-16-16 32,16 17 0,0-17 32,0 0-32,0 16-32,0-16-128,0 0 32,0 0 96,0 0 32,16 0 32,0 0 64,3 0 32,-3 0-96,0 0 97,0-16-65,-16-1 32,16 17-32,-16-16-32,0-1 96,0 17-64,0 0 0,0-16-32,0 16 96,0 0-160,0 0-64,0 0 0,-16 0 64,0 0 32,-16 16 0,13-16-32,3 17 32,0-17-64,0 16 32,0 1 32,16-1-64,0-16 0,0 17-32,0-17 64,0 0-65,0 0 1,0 0-32,16 0 128,0 0 32,16 0 96,-13 0-96,29-17 0,-16 1-32,-13 16 33,13-17-1,-32 1 32,16-1 64,-16 17 64,0 0-96,0 0 64,0-16-64,0 16-64,0 0-96,0 0 32,0 0-96,-16 0 128,0 0 0,0 0 0,-19 16 0,19-16 0,0 17-32,-16-17 32,13 16 0,3 1-32,0-1 32,0-16-32,16 17-32,0-17 0,0 0-64,0 0-32,0 16 31,0-16 65,16 0 0,0 0 128,0 0-64,19 0 32,-19-16 65,0 16-65,16-17 32,-13 1 0,-3 16 64,0-17-64,-16 1 64,16-1-32,-16 1 64,0-1-96,0 17-32,0-16 0,0 16 0,0 0 32,0 0-128,0 0 0,0 0 32,0 0 32,-16 0 0,0 0 0,0 16-32,-3-16 32,-13 17-64,32-1 64,-16 1-32,0-17-64,16 16 64,0-16-32,0 17-64,0-17 32,0 0 0,0 0 32,16 0 128,0 0 0,0 0 0,0 0-32,3-17 0,-3 1 64,0-1-64,0 17 0,-16-16 0,16-1 0,-16 1 96,0-1-96,0 17 32,0-16 32,0 16-32,0 0-128,0 0-32,0 0-32,0 0 0,0 0 128,-16 16-64,0 1 64,-16-17-32,13 16 32,3 1 0,-16-1-96,32 1 64,-16-17 0,16 16-32,0-16-64,0 17-33,0-17 97,0 0-32,0 0 32,0 0 64,16 0 0,0 0 64,-16 0-32,32 0-32,-13-17 96,-3 1-96,-16 16 64,16-17-31,-16 1 31,0 16 64,0-17-32,0 17 32,0 0-32,0 0-128,0 0 0,0 0 0,0 0-32,-16 0 64,-19 0-32,19 0 32,-16 17-32,16-17 32,-19 16 0,19 1-32,0-1 32,0-16-64,16 17 64,0-17-96,0 16-33,0-16 97,0 17-32,0-17-32,0 0 32,0 0 32,16 0 0,16 0 64,3 0 32,-19 0-32,16 0 64,-16-17-32,3 17 1,-3-16 31,0-1-32,-16 1-32,0-1 32,0 1 0,0 16-64,0 0 128,0-17-96,0 17 0,0 0-64,0 0-32,0 0-32,-16 0 96,16 0 0,-16 0 0,-3 0-32,3 17 32,-16-17-32,32 16-32,-16 1 64,0-1-32,16-16-32,-19 17 32,19-1 32,0-16-32,0 17-33,0-17-31,0 0-32,0 0 96,19 0 128,-3 0 0,16 0-64,-16-17 0,0 17 1,3-16-1,-3-1 0,-16 17 0,16-16 64,-16 16 0,0-17 64,0 17 96,0 0-64,0-16-64,0 16-63,0 0-65,0 0-32,-16 0-161,0 0 97,-19 0 32,3 16-64,0 1 32,13-1-128,-13 1 128,32-1 0,-16-16 32,16 17-33,0-17-63,0 16 96,0-16-64,0 0 96,16 0 0,16 0 64,-13 0 0,13 0 64,0-16-64,3 16 64,-19-17 0,0 1 33,0-1-65,-16 1 64,0-1 128,0 1-32,0 16-128,0-17-96,0 17 32,0 0 0,0 0 0,0 0-96,0 0-32,-16 0 64,-16 0 32,13 17-96,-13-1 96,16 1-32,16-1 32,-16-16-32,16 17 0,0-17 0,0 16 0,0-16-64,0 0 96,0 17-32,0-17-32,0 0 32,0 16 0,0-16-32,32 0 64,0 0 96,-13-16-64,13-1 32,-16 1 0,-16-1 0,16 1-32,-16-17 0,0 16 0,0 1 0,0 16 128,0 0-96,0 0-64,0 0-96,0 0 0,-16 0 96,16 0-96,-16 0 96,0 0-32,-19 16 0,19 1-32,0-1 32,0-16 32,16 17-64,-16-1 64,16 1-32,0-1 0,0-16 0,0 0-64,0 17-1,0-17 1,0 0-32,0 0 96,0 0 96,16 0-32,16 0 64,-16-17-96,3 1 32,13-1 0,-32 1 1,0-1 31,0 1 32,0 16-96,0-17 32,0 17 0,0 0 0,0 0 0,0-16-32,0 16-32,0 0-64,0 0-64,-32 16 160,13-16-65,3 17 65,-16-1 0,16 1-32,-19-17 64,19 16-64,0 1 32,16-1-32,0-16-32,-16 17 32,16-17-64,0 0-32,0 0 32,0 0 0,0 0 0,0 0 32,16 0 64,0 0 0,19 0 32,-19 0 32,16-17-64,0 1 64,-13 16 0,-3-17-32,-16 1 0,0 16 96,0-17-32,0 17 0,0 0-224,0 0 64,-16 0-160,-3 17-609,3-17-672,0 0-1474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1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0 78 1409,'0'0'480,"0"0"1923,0 0-962,0 0-672,0 0 384,0 0-160,0 0-225,15 0 289,-15 0-352,0 0-128,0 0-1,0 0-159,0 0-33,0 0-128,0 0-64,0 0 353,0-16-65,0 16-95,15 0-33,-15 0-32,0-15-127,0 15-33,0 0-96,15 0 64,-15 0-32,0 0-32,0-16-32,0 16 0,15 0 0,-15 0 32,15 0 0,-15-15 64,0 15 97,17 0-97,-17 0-32,15 0-32,-15 0-64,15 0 32,-15 0-32,15-16 0,-15 16 0,15 0 0,-15 0 32,0 0-64,0 0 64,0 0-32,0 0 0,0 0 0,0 0 0,0 0 0,0 0 0,0 0 0,0 0 0,15 0 0,-15 0 0,0 0 0,0 0-64,0 0 32,0 0 32,0 0-32,0 0 0,0 0 32,0 0-64,0 0 64,0 0-32,0 0 0,0 0-32,0 0-65,0 0 97,0 0 32,0 0 32,0 0-64,0 0 32,0 16 0,0-16 0,0 0 0,0 0 0,0 0 0,0 0 0,0 0 0,0 15-32,0-15 64,0 0-32,0 0 0,0 0 0,0 0-32,0 16-96,0-16 128,0 0-32,0 0 128,0 0-96,0 0 32,0 0-32,0 0-448,0 0-865,0 0-2467,0 0-1633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2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122 25 3299,'0'0'1217,"0"0"224,0 0 65,0 0-866,0 0-95,0 0 223,0 0-127,0 0-161,0 0-127,0 0-257,0 0-64,0 0 32,0 0-32,0 0 0,0 0 0,0 0 0,0 0 128,0 0 225,0 0 63,0 0-96,0 13-127,0-13-129,0 13-64,0 0 0,0-13 0,0 13 0,0 0 0,0-13 128,0 14 96,0-14 65,0 13-33,0-13 0,0 0-96,0 13-96,0-13-32,0 0 97,0 0-33,0 13-96,0-13 32,0 0 32,16 0-96,-16 0 64,11 0 0,-11 0-32,0 0 0,0 0 64,0 0 64,13 0 65,0 0-1,-13 0-128,13-13 64,0 13-128,0-13 0,-13 0-32,15 13 32,-15-14 0,0 14 0,0 0 160,0 0-32,0-13 1,0 13-97,0 0 32,0 0-128,0 0-32,-15 0 64,2 0-96,0 0-33,-13 0 129,13 0-64,2 0 0,-5 0 64,4 0-96,-1 0 64,13 0 32,-13 13-32,0-13 0,0 14 0,13-1 0,0-13 64,-15 13-64,15 0 0,0-13-64,0 0-96,0 0 160,0 13 32,0-13 0,15 0 64,-2 0-32,0 0 96,0 0-128,0-13 96,15 13-64,-17-13 0,-11 0 64,13 0-64,-13-1 32,0 1-32,0 13-64,0 0 96,0-13-64,0 13 96,0 0 1,-13 0-97,2 0 0,-5 0-65,4 0 130,-1 13-65,0-13 0,0 0 0,0 13-65,-2-13 1,15 14 32,-13-1 0,13-13 0,0 13 0,0 0-128,0-13-64,0 13 128,0-13 160,0 0-64,13 0 32,2 0 0,-2 0 32,13 0-32,-13 0 0,15-13 0,-17 13-32,2-13 64,0 0-32,-13 0 0,0 13 32,0-14-32,0 1 0,0 13 0,0 0-32,0 0-32,0 0 96,-13 0-128,0 0 64,2 0-64,-5 0 96,4 0-32,-1 0-32,0 13-32,13-13 32,-13 14-32,0-1 64,13 0-32,-15 0 32,15-13-32,0 13 0,0-13 64,0 13-96,0-13 32,0 0 32,15 0-32,-2 0 64,0 0 32,13 0-32,-14 0 0,15 0-32,-14-13 0,13 13 32,-13-13 32,-13 0-32,13 0 32,-13 0 0,0-1-64,0 1 0,0 13 0,0-13 0,0 13-64,-13 0-32,-13 0-32,13 0 96,0 0 32,2 0-32,-17 13 32,15-13-32,0 13-32,0-13 32,13 14-32,-13-1 64,13-13-96,0 13 64,0-13 0,13 0 32,0 0 0,13 0 64,2 0-32,-4 0-32,2 0 128,0-13-64,-11 0 32,-2-1 0,0 1-64,-13 0-32,13 0 64,-13 0-64,0 0 0,0 0 0,0 13 0,-13-13-96,0 13-64,0 0-64,-2 0 160,-11 0 32,13 0-32,0 0 32,0 13 0,2-13-65,-5 13 33,16 0 32,-12 0 0,12-13 0,-13 13 32,13 0-64,0-13 0,0 13-128,0-13 64,0 0 96,13 0 32,-1 0 32,4 0 0,-5 0 0,15 0 0,-13-13 0,0 0 96,0 0 0,2 0-64,-15 0-32,0 0 0,0 0 0,0 13 32,0 0 33,0 0-65,-15 0-128,2 0 31,0 0 65,0 0-64,0 13 64,-11-13-64,8 13 32,4 13 32,-1-13-32,0 0 0,13 0 32,0 1-96,0-14 32,0 13 0,0-13 32,0 0 64,13 0-32,12 0 64,2 0-64,-1 0 32,0 0 0,-13-13 64,2-1-64,-2 1 0,0 0 32,-13 13-32,0-13 0,0 0-32,0 13 32,0 0-32,0-13 0,0 13-32,-13 0 0,0 0 64,-15 0-64,15 0 0,0 0 0,-13 0 0,15 13 0,-5 0 32,16 0-32,0-13-64,0 13 32,0-13-96,0 13-64,0-13 224,0 0-32,0 0 32,16 0 32,-5 0 0,2 0 0,13 0 64,0-13-96,2 13 0,-15-13 64,0 0-32,-1 0 0,-12 0 0,0 13 0,0-13-32,0 13 0,0 0 0,0 0-32,-12 0 32,-14 0-64,13 0 64,-2 0 0,15 0-32,-13 0 0,0 0-96,0 13 96,0 0 32,0 0-32,13 0 32,-11 0-32,11 0 0,0-13-32,0 14-225,0-14 97,0 0 128,11 0 64,2 0 32,0 0-32,13 0 32,-13-14 0,2 1 0,-2 13 32,0-13-64,-13 0 0,0 0 64,0 0-64,0 13 32,0 0-64,0-13 32,0 13-32,0 0-64,0 0 96,-13 0-32,0 0 0,-2 0 0,2 13 32,-13 0 0,13 0-32,13 0 32,-13 0 0,13 0-32,0-13 0,0 14 0,0-14 0,0 13-64,0-13 96,13 0 0,-13 0-32,13 0 64,0 0 0,0 0 32,15 0-64,-15-13 32,0-1 32,0 1-64,-1 0 32,1 0-32,-13 0 0,0 0 0,0 13 32,0 0-32,0 0 0,0 0 0,-13 0-32,1 0 32,-1 0-32,-13 13 0,11-13 32,2 13 0,0 0-32,0 0 32,13 0-32,0 1-64,0-1-32,0-13-64,0 13-33,0-13 33,0 13-96,0-13 64,0 0 224,13 0 0,0 0 32,0 0 0,2-13 64,-2 0 224,0 0-160,-13-1-128,0 1 64,0 0-96,0 0 32,0 13 0,0-13-64,0 13 32,0 0-32,0 0-128,-13 0-96,13 0 128,-13 0-32,13 0 0,-15 0 96,2 0 32,0 0 32,0 13 0,0 0-33,0-13 66,2 13-33,11 0 32,-16 1 0,16-14-32,0 13 0,-12-13 0,12 0 0,0 0-64,0 0 64,0 0 32,0 0 0,0 0 64,12 0-64,4 0 0,-5-13 32,15-1-64,-13 1 32,-13 0-64,13 0 64,-13 13-32,0 0 96,0 0 192,-13 0-224,0 0-128,0 0 128,-11 0-96,8 0 0,4 13 32,-14-13 0,13 13 0,0 0 0,-2 1 64,15-14-32,-13 13-32,13 0 32,0 0-64,0-13 0,0 0 32,0 0-96,0 0 96,0 0 0,0 0 32,13 0 32,2 0-32,11 0 0,-13-13-32,0 13 32,-13-13 0,0 0 32,12-1-32,-12 1-32,0 0 0,0 13 0,0 0 0,-12 0 97,-1 0-162,13 0 65,-13 0-64,0 0 64,0 13 0,13 0-64,-15-13 32,15 14 32,0-14 0,-13 13 32,13 0-64,0-13 64,0 13-32,-13-13-32,13 0 32,0 0-64,0 0-160,0 0-160,0 0 288,13 0 96,0 0 64,2 0-32,-2 0-32,13-13 96,-13 0-64,-1 0 0,-12-1-32,0 14 64,0-13 0,0 13 0,0 0 96,0 0-64,0 0-64,0 0-64,0 0 32,-12 0-32,-1 0 64,0 0-64,0 0 0,13 0 32,-13 0 0,-2 0-32,15 13 0,-13 1 32,13-14 0,-13 13-96,13 0 192,-13-13-192,13 13 64,0-13-64,0 0-32,0 0-128,0 0 159,0 0 97,13 0 65,0 0-33,0 0-32,2-13 32,-2 0 32,0 0-64,0-1 32,0 1-32,-1 0 32,-12 0 0,0 13 32,0 0 64,0 0 160,0 0-160,-12 0-160,-1 0 32,0 13-32,0 0 32,-15 0 0,28 1 0,-13-14 0,13 13 0,0 0-32,-13-13 64,13 13-128,0-13 128,0 13-64,0-13 64,0 0 0,0 13-32,13-13 0,0 0 32,2 0 0,-2 0 0,0 0-32,0-13 0,0 0 0,-1 13 0,-12-13 32,16 0 32,-16 0-64,0 13 64,0 0 1,0-14-1,0 14-32,0 0 32,0 0-64,-16 0-96,16 0 32,-12 0 64,-1 0-32,0 14-1,13-14 1,-13 13 32,13-13-32,-13 13 32,13 0 0,-15-13-64,15 13 32,0-13 0,0 0 32,0 13-96,0-13 96,15 0 0,-2 0 32,0 0-32,13-13 0,-14 0 32,4 0 0,-5 0-32,-11 0 0,13-14 32,-13 14-32,0 13 0,0-13 0,0 13 32,-13 0-32,13 0 0,-11 0-32,-5 0 0,4 0 0,-1 0 32,13 0 0,-13 0-32,0 13 0,0-13 0,-2 13 32,15 0 0,-13 1 0,13-1 0,0 0 96,0-13 96,0 13-192,0-13-32,0 13 32,0-13 0,0 0 32,13 0-64,-13 0 96,15 0-31,-2 0 31,0 0 0,0 0-64,12-13 64,-9 13-32,8-13 32,-11-13-32,-13 12-32,13 1 32,-13 0 0,0 0 0,0 13 32,0 0-64,0 0 96,0 0-128,0 0-32,0 0 64,-13 0 0,0 0-64,0 13 64,2-13-32,-5 13 32,4 0 32,-1 1-32,0-14-32,13 13 32,-13 0 0,13 0 0,-13-13 0,13 13-64,0 0 64,0-13-32,0 13 0,0-13 0,0 0 0,0 0-32,13 0 160,0 0-64,0 0 32,12-13-32,-9 13 0,-5-26 0,2 13-32,-13 0 0,13-14 64,-13 14-128,0 0 64,0 0 0,0 13-32,-13 0 192,0 0-192,2 0-64,-5 0 64,-9 0 32,12 0-32,0 0 32,0 0-32,-2 13-32,15-13 32,-13 13 0,13 0 32,0 1 32,0-14 0,0 13 64,0 0 32,0 0-64,0-13-32,0 13-32,0-13-32,0 0 32,0 0 0,0 0 32,13 0 0,2 0 0,11 0 0,-13 0 32,12 0-64,-9-13 96,-5 13-64,2-13 0,-13 0 0,13 0 0,-13-1-64,0 1 0,0 13 64,0-13-64,0 13 64,0 0-64,0 0 64,0 0-64,0 0 0,0 0 0,-13 0 0,0 0 32,-14 13-64,15-13 64,-1 13 0,0-13-32,-13 14 64,11-1-32,15 0-32,-13 0 32,13-13-32,0 13-32,0 0 32,0-13 0,0 13 64,0-13-64,0 0 0,0 13 32,0-13 32,13 0 0,15 0 0,-15-13 32,13 0-32,2 0 0,-17 0-32,2 0 64,-13-13-64,13 12-64,-13 14 0,0-13 96,0 13-32,0 0-32,0 0-32,0 0 0,-13-13 0,13 13 0,-13 0 32,13 0 32,0 0 0,-11 0 0,-5 0-64,16 0 32,-12 0 32,-1 13-32,0-13 32,0 13-32,13 1 32,0-14-32,0 0-64,0 0 64,0 13 32,0-13-32,0 0 0,0 0-1,0 0 1,0 0 64,0 0-64,13 0 97,0 0-33,12 0 0,-9-13-32,-5-1 64,2 1 0,-13 0-32,13 0-32,-13 0 0,0 13 32,0 0 0,0-13-32,0 13-32,0 0 96,-13 0-32,0 0-64,2 0 32,11 0 0,-16 0 0,4 0 0,12 0-32,-13 0 32,0 13 0,0 0 0,0-13-32,13 13 32,-15-13-32,15 13 32,0 0 0,0-13 0,-13 14 32,13-14-64,0 13 32,0-13 0,0 0 0,0 0 32,0 13 0,0-13-32,0 0 0,13 0 0,-13 0 64,15 0 0,11 0 0,-13-13-32,-13 13 32,13-13-64,-13 13 64,0-14-32,0 14 32,0 0 32,0 0-64,0 0-32,0 0 32,0 0-32,0 0-32,0 0 0,-13 0-64,0 0 64,0 0 32,0 0-32,-2 14 32,15-1-32,-13-13 64,0 13-64,13-13 32,-13 13 0,13-13-32,0 0 0,0 13 32,0-13-32,0 0-32,0 13 64,0-13 0,0 0 32,0 0-32,0 13 32,0-13-32,13 0 32,-13 0-32,13 0 32,-13 0 32,13 0-32,2 0 64,-15-13-96,13 13 32,-13-13 32,13 0-64,-13 13 32,0-13-32,0 0 0,0 0-64,0 13 64,0-14 0,0 14-32,0 0 32,0 0-96,-13 0 64,0 0 0,-2 0 0,2 0 32,13 14-32,-13-14 32,13 0-32,-13 13 32,13-13 0,0 0-32,0 13-32,0-13 0,0 0 128,0 13-160,0-13 96,0 13 0,0-13 0,0 0-32,0 0 32,13 0-32,-13 13 32,0-13 32,13 0 32,0 0 0,2 0-64,-2 0 0,0-13 0,0 13 32,-13 0 0,0 0 0,0-13 0,0 13 0,0 0-32,0 0 32,0 0-32,0 0 0,0 0 0,0 0 64,0 0-96,0 0 0,-13 0 0,13 0 32,0 0-32,-13 13 0,13-13 0,0 0 0,0 13 32,0-13-32,0 0-64,0 0 32,0 0 64,0 0 0,0 13 0,0-13 0,0 0 0,13 0 0,-13 0 0,13 0 32,12 0 0,-9 0-32,-5 0 32,2-13 32,0 13-64,0-13 64,-13 0-32,13 13-32,0-13 0,-13 0 0,0 13 0,0-13 32,0 13-64,15 0 32,-15 0 32,0-14-64,0 14 64,0 0-32,0 0 0,0 0-32,13-13 64,-13 13-32,0 0 0,0 0 0,0 0 0,0-13 32,0 13-64,0 0 64,0 0-64,13-13 64,-13 13-32,0 0-32,0-13 32,13 13 0,-13 0 0,12-13 0,-12 13 0,0 0 32,0 0-32,0-13 0,0 13 0,0 0 0,0 0 0,0 0 0,0 0 0,0 0 0,0 0 32,0 0 32,0 0 96,0 0 1,0 0-161,-12 0-33,12 0 33,-13 0-32,0 0 64,13 0-32,-13 0-32,13 13 0,-15-13 0,15 13 32,-13 0 0,0-13 0,0 13 0,0 0 0,13 0 0,-13 1-32,13-1 32,-11-13-64,11 13-96,0-13-128,0 0 96,0 0 192,11 13 0,-11-13 32,13 0 0,0 0 0,13 0 64,-13-13 32,2 13 32,-2-13 32,0 0-96,0-1-64,-13 1 0,0 0 65,0 13 63,0 0 160,0 0 32,0 0-320,-13 0-32,-13 13 0,11-13-32,2 0-128,0 13-609,13-13-416,-13 0-1281,13 0-4420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3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172 15 128,'15'0'1729,"-15"0"257,0 0-96,0 0-224,0 0-321,0 0-352,0 0-96,0 0-321,0 0-159,0 0-417,-15 0 32,15 0-32,-13 0 0,13 0 0,-13 0-32,0 13 32,0-13 0,0 13 0,13 1 0,-13-1 0,-2-13 0,15 13 0,0-13-65,0 0-159,0 13 288,0-13 128,0 0-31,0 0-33,0 0-32,15 0 0,-2 0 32,0 0 0,0 0-32,0 0 32,0-13-32,0 13 161,-13-13 63,15 13-64,-15-13-160,0 13 32,0-14-95,0 14-1,0 0 192,0 0 96,0 0-32,0 0 1,0 0 31,0 0-160,0 0-96,-15 0-96,2 0 32,13 0 0,-26 0-64,13 0 64,0 14-32,0-14 64,-2 13-64,2 0 32,0 0 0,13-13-64,0 14 32,0-14-96,0 0 64,0 13-353,0-13 97,0 0 128,0 0 192,0 0 32,13 0 64,0 0-32,2-13 0,11 13-32,-13-14 64,-13 1 32,13 0-64,-13 13-32,0-13-32,0-1 64,0 14-31,0 0 31,0 0-32,0 0 32,0 0 64,0 0-128,0 0 0,-13 0-32,0 0 0,0 0 0,0 14 0,-2-1 32,15-13 0,-13 13-32,13-13 0,-13 13 32,13-13 0,0 14-96,0-14 63,0 0-31,0 0 0,0 0-128,0 0-32,0 0 0,0 0 160,0 0 64,0 0 0,13 0 64,15 0-64,-15 0 0,0-14 32,-13 14 32,13-13-32,-13 13 0,0 0 64,0-13-64,0 13-32,0 0 0,0 0 0,0 0 0,0 0-32,0 0 64,0 0 32,-13 0-96,13 0-32,-13 0 32,0 0 32,-2 0 0,2 13-96,13-13 96,-13 0 0,1 13-32,12-13 0,0 14-32,0-14 0,0 13-161,0-13-95,0 0 64,0 0 96,0 0 128,12 0 64,1 0 96,0 0-96,2 0 64,11 0 32,-26-13 32,13 13 129,-13-14-161,13 14-64,-13-13-32,0 0 0,0 13-32,0-13 0,0 13 32,0-14-64,0 14 32,0 0-32,0 0 128,-13 0-160,0 0 64,0 14-32,-15-14 32,15 13 32,0-13-64,13 13-32,-12-13 96,12 0-32,-13 13-32,13-13 32,0 0-32,0 14-32,0-14 64,0 13-32,0-13 32,0 13-32,0-13-289,0 0 33,0 0 256,13 0 96,-1 0-64,1 0 128,0 0-96,2-13 32,-2 0 0,0 13 0,-13-14 0,13 14-32,-13-13-32,0 13 0,0 0 65,0 0-98,0-13 66,0 13-66,0-13 33,0 13 0,0 0 33,0-14-66,0 14 33,0 0 33,0 0-66,0 0 33,0 0-128,0 0 64,0 0-32,0 0 32,0 0-64,0 0 128,-13 0-32,0 0 0,13 14 0,-13-14-64,13 13 32,0-13 32,0 0-32,0 0-96,0 0-1,0 0-63,0 0 224,0 0 32,13 0-32,0 0 32,0-13 32,0 13-32,-13 0 64,13-14-64,-13 14-32,13 0 0,-13-13 0,0 13-32,15 0 32,-15 0-32,0 0 32,0 0 0,0 0 0,0 0 32,0 0-64,0 0 32,0 0 193,0 0-97,0 0-64,0 0 64,0 0-128,-15 0 32,15 0 0,-13 0 0,0 0-32,0 0 0,0 0 32,0 0 0,0 13-32,-2-13-32,15 14 32,0-14 0,0 0-33,0 0 65,0 0-96,0 0 32,0 0 64,0 0 0,0 0 0,15 0 64,-2 0-32,0 0-32,13 0 0,-13 0 64,0 0-64,2 0 33,-2-14 31,-1 14 64,-12-13-64,0 13-64,0-13 64,0 13-32,0 0-32,0 0 0,0 0-32,0 0 32,0 0 0,0 0 32,0 0-64,-12 0 32,-1 0-32,-2 0 0,2 0 0,13 0 32,-13 0-32,0 13 32,0-13-32,13 13 32,-13-13-64,13 14 32,0-14 0,0 0 32,0 0-32,0 13-1,0-13 33,0 0-32,0 0 32,26 0 97,-13 0-65,0-13 0,0 13 32,15-14 0,-28 14-32,12-13 0,1 13 0,-13-13-32,0 13 96,0 0-160,13-13 128,-13 13-64,0 0 0,0 0 0,0 0 96,0 0 192,0 0-288,-13 0-32,0 0 32,-12 0 0,10 0 0,2 0-32,0 13 64,0-13-32,0 13-32,0-13 32,0 13 0,-2 1 0,2-14 0,0 13 0,13 0 0,-12-13 0,-1 13 0,13 1-32,-13-14 32,13 13-32,0-13 32,0 13-96,0-13 96,0 0-32,0 0 64,0 0-64,0 0 64,0 13-32,0-13 128,0 0-96,0 0 0,0 0 0,13 0 32,0 0 64,-1 0-96,1-13 33,0 13-33,2-13 96,-2 0-128,0 13 64,-13-14-64,0 1 32,13 13-32,-13-13 0,0 13 32,0 0-64,0 0 0,0 0 64,-13 0-64,13 0 32,-13 0-32,0 0 32,-2 0-96,-11 0 64,14 13 0,12-13 0,-13 13 32,0-13 0,13 14-65,0-14 33,0 13 32,-15-13-32,15 13 32,0 0 0,0-13 0,0 14 0,0-14 0,0 0-96,15 13 192,-2-13-96,12 0 32,-12 0 33,15 0-33,-15-13 0,13-1 32,-13 1 0,-13 0 32,13 13-64,-13-13-32,0-1 0,0 14 32,0-13 0,0 13 64,0-13-160,0 13 128,0 0-64,0 0-96,0-13 256,0 13-224,-26 0 0,13 0 0,0 13 64,-15 0-32,15-13 32,0 13-32,1 1 32,12-14-32,0 13-32,0 0 0,0-13 64,0 13 0,0-13 0,0 14 0,0-14 0,12 0 0,1 0 64,0 0-32,15 0 32,-15 0 32,0-14-64,13 1 32,-26 0 32,13 0-64,-13-1-32,0-12 32,0 13-32,0 13 0,0-14 0,0 14 0,0 0-32,0 0-32,-13 0-128,13 0-32,-13 0 160,0 0 0,0 0 31,0 0 1,0 0 0,13 14-32,0-14 64,0 13-32,0-13 0,0 13 32,0-13 0,0 0 0,0 13 32,0-13 0,0 0-32,0 0 64,0 0-32,0 0 0,13 0 65,0 0 31,0 0-64,0-13 0,0 0 32,0 0 0,-13-1-32,15 1-32,-15 13 0,0-13 0,0 13-32,0 0 0,0 0-64,0 0-32,-15 0-160,2 0-321,0 13-928,13-13-1122,-13 13-3234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4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146 30 1024,'0'0'2499,"0"0"-1154,0 0 449,0 0-225,0 0 1,0 0-577,0 0-449,-15 0-320,15 0-63,-13 0 63,0 0-64,0 0 128,0 0-64,0 0-127,1 0-65,-4 0 0,16 13 32,-12-13-64,-1 13 32,0-13-32,13 13 64,0-13-64,0 14 0,0-14-32,0 13 32,0-13 128,0 0 192,0 13-256,0-13 0,13 0 32,0 0 65,15 0-97,-16 0 64,14-13 32,-13 13 448,0-13-31,0-1-129,-13 1-159,0 0-33,15 0-224,-15 13-32,0-14 32,0 14 0,0-13 0,0 13-32,0 0-32,0 0 0,-15 0 64,2 0-64,0 0 0,0 0 64,0 0-64,-12 0 0,9 0-32,4 13 32,-1 1 0,0-1 64,13-13-64,0 13 32,0-13-32,0 0-641,0 0-1217,0 0-1473,0 0-2627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5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133 39 1601,'0'0'1794,"0"0"-289,0 0-896,0 0-385,0 0 288,0 0 417,0 0 160,0 0-544,0 0 256,0 0 127,0 0-63,0 0-64,0 0-385,0 0-319,-12 0-65,-1 0-32,0 0 32,-2 0-64,2 14 0,13-14 0,0 13-1,-13-13 33,13 13-32,0-13-192,0 13-288,0-13 223,0 14 97,0-14 192,0 0 0,0 0 0,13 0 0,-13 0 96,13 0-32,2 0-32,-2 0 33,-13 0 31,13-14 0,-13 1 128,12 13-64,-12-13-32,0 0 193,0-1-65,0 14 32,0 0 32,0-13 97,0 13-353,0 0-32,-12 0 160,12 0-32,-13 0-160,0 0-64,-2 0 64,2 0 0,13 13-64,0-13 32,-13 14 32,13-14 0,0 13 0,0 0 0,0-13 32,0 13-64,0 1 32,0-1-128,13-13 128,0 0 0,2 0 32,11 0-32,-14 0 96,14 0-96,-11 0 96,-2-13-64,-13-1-32,13 1 96,-13 13-96,0-13 96,0 0-96,0-1 32,0 14 32,0 0 161,-13 0-33,0-13-32,-2 13-192,2 0 32,13 0-32,-13 0-64,13 0 64,-12 0 32,-1 13 0,13-13 0,-13 14 0,-2-1-32,15-13 32,-13 13 0,13 0 0,0-13-32,0 14-64,0-14-161,0 0 161,0 13 96,13-13 32,2 0 32,11 0-64,-14-13 64,14 13-64,-26 0 64,15-14 33,-2 1-33,-13 0 0,0 0 32,13 13 64,-13-14-128,0 14 32,0-13 64,0 13 0,0 0 289,-13 0-161,13 0-384,-13 0 96,-2 0 32,2 0-32,0 0-32,1 0 64,-1 0-32,0 13 32,-2 1 0,2-14-32,13 13 0,0 0-65,0-13 1,0 13-192,0-13 96,0 14 0,0-14 160,0 0 32,0 0 32,0 0 0,13 0 96,2 0-96,-2-14 32,0 1 32,-1 13 96,-12-13-160,0 0 0,13-1 64,-13 14 97,0 0 31,0-13-96,0 13-32,-13 0-32,13 0-128,-12 0 0,-1 0 32,13 0-64,-13 13 96,-2-13-32,2 14 0,13-1 0,-13-13 32,13 13-32,0 0 0,0-13 0,0 14-32,0-14 32,13 0-32,-13 0 128,13 0-32,15 0 32,-15 0-32,12-14 0,-12 14 0,2-13 32,-15 0-32,13 0 32,-13-1 0,0 1-32,0 0-32,0 13 64,0-13 32,-13 13 224,-2 0-191,2 0-226,0 0 65,1 0 0,-14 0 0,11 13-32,2-13 32,0 13 64,0 0-128,0 1 32,13-1-64,0-13-96,0 13-32,0-13-129,0 13 129,0-13 160,0 0 128,0 0-32,13 0 32,13 0 0,-13 0 0,2 0 0,-2 0 0,0-13 32,-13 0 32,0 13-32,0-13-32,0 13 32,0-14-32,0 14 0,0-13 0,0 13 65,-13 0 95,13 0-192,-13 0-32,-2 0 0,15 0 0,-26 0 0,13 13 0,0 1 0,0-14 32,13 13 0,-15 0-64,15 0 64,0-13-33,0 14 1,0-14-32,0 0 32,0 13 32,0-13 0,15 0 32,11 0 0,-13 0 0,0 0 97,0-13-129,2 13 64,-2-14 32,0 1 96,-13 0 0,0 0-128,0 13 96,0-14 97,0 14-65,0 0-32,0 0 256,-13 0-416,0 0-96,-2 0 32,2 0 0,13 14-352,0-1-225,-13-13-96,13 13-544,0-13-1217,0 0-2595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13:38:53.756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173 67 3106,'0'0'1122,"0"0"703,0 0-319,0 0-225,0 0 64,0 0-352,0 0-320,0 0-97,0 0 1,0 0-97,0 0-256,-13 0-127,0 0-33,0 0 32,-2 0-64,15 14-32,-13-14 0,0 13 0,13-13-32,0 0 0,0 13-64,0-13 64,0 0 32,0 0 0,0 0 0,0 0 64,26 0 0,-11 0 32,-2 0-32,0 0-32,13-13 64,-14 13-64,-12-13 96,16-1 128,-16 1 97,0 13 223,0-13-223,0 13-225,0-13 192,0 13-128,-16 0 32,16 0-160,-12 0-96,-1 0 0,0 0 32,0 0-64,0 13 96,-2-13-32,2 13-32,0-13 0,13 13 32,-13-13-64,13 14 32,0-1-64,0-13 64,0 0-64,0 13-128,0-13 192,0 0 32,13 0 0,0 0 64,0 0 64,-13 0-96,28-13 0,-28 13 32,13-13 0,0-1-32,-13 1 64,0 0 32,0 0-64,0-1 65,0 1-1,0 13 64,-13 0 32,0 0-32,0 0-224,-2 0-64,2 0 64,-13 0 32,13 13-32,-14 1 0,14-1 32,0 0 0,0 0-64,13 1-256,0-1-161,0-13-31,0 13 159,0 0 161,13-13 128,13 0 128,-11 0-32,10 0 0,1 0-32,-13 0 64,15 0-64,-15-13 64,0 0 0,-13 0 129,13-1 127,-13 1-32,0 0-96,0 13-31,0-13-129,0 13 64,-13-14 32,0 14-160,13 0 64,-13 0-96,0 0 0,-2 0 0,2 0 0,0 0-1,0 14 33,0-1 32,1-13-32,12 13-32,0 0 32,0-13 0,0 14-192,0-1 64,0-13 32,0 13 128,12-13 0,1 0 0,0 0 128,0 0-128,15 0 64,-15 0-32,0-13 0,0 13 0,-13-13 32,13-1-32,-13 1 160,0 0 33,0 13-193,0-13 96,-13 13 96,0 0-64,13 0-192,-13 0 0,0 0 0,-2 0 0,15 13 32,-13-13-32,0 13 32,13 0 0,0 1 0,-13-1-96,13 0 64,0-13 32,0 13-288,0 1 95,13-14 65,-13 0 128,13 0 64,0 0 0,15 0-32,-15 0-32,0-14 64,0 1 33,-13 0-97,0 0 64,12-1-32,-12 14 64,0-13 224,0 13 32,-12 0-95,12 0-193,-13 0-64,0 0-64,0 0 0,0 0 96,-2 0-96,15 13 64,-13 1-65,13-1 65,0-13-32,0 13 64,0 0-64,0-13-320,0 14 32,0-14 192,0 0 96,0 0 128,13 0-64,-13-14 0,15 14 0,-2-13 32,0 0-32,-13 0 0,0 13 0,0-14 128,0 14 96,0 0 65,0 0-257,-13 0-128,13 0 64,-13 14 0,-2-14-64,15 13 64,-13-13-32,13 13 0,0-13 0,0 13 32,0-13-321,0 0 33,0 14 64,0-14 128,13 0 96,-13 0 32,15 0 32,-15 0-32,13-14 0,0 14-32,-13-13 64,0 0-96,0 13 64,0 0 32,0 0 0,0 0 32,0 0-128,-13 0 0,13 0 32,-13 0 0,-2 13 0,15-13-64,0 0-128,0 0-257,0 0-448,0 0-384,0 0-833,0 0-512,0 0-3268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4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-227 420 416,'0'-9'576,"0"9"930,0 0 512,0 0-1057,0 0-481,0 0 65,0 0 127,0 0 257,0 0 224,0 0 64,0 0-63,0 0-354,0 0 33,0 0-64,0 0-385,0 0-160,0 0 65,0 0-129,0 0 32,0 0 224,0 0-63,0 9 95,-9 0 257,9-9-97,-9 9-255,9 1-97,-9-2 64,9 1-64,0 1-159,-10-1 63,10 0-128,0 0 224,0 1-160,0-1 192,0 0-160,0 10-31,0-10 159,0 9 96,0-8 0,10-1-31,-10 0-129,9 0-32,-9 10 32,9-10-32,-9 0 97,9 1-129,0 8-64,0-9 64,2 1-32,-2-1 64,0 0-64,0 0 97,0 1-65,0-1-64,10 0-32,-10 0 32,9 1 32,2-10 128,-11 9-160,0-9-32,0 0 96,9 0-96,1 0 32,-1 9 0,0-9-32,-9 0 33,11 0-65,7 0 32,-8-9 0,-1 9 32,-9 0-32,9-9 32,2 9 64,-11 0-32,9-10 64,1 10-64,-10-9-64,9 0 0,-9 9-32,0-9 32,11-1-32,-11 10 0,0-9 32,0 0 0,9 9-32,-8-9 96,-1-1-64,0 10-64,-9-9 0,9 9 64,0 0 0,-9 0-32,0 0 0,0 0 33,0-9-33,0 9 0,0 0 0,0 0 64,0 0-64,0 0 0,0 0 32,0 0-32,0 0 64,0 0-64,0 0 32,0 0-32,0 0 0,0 0 32,0 0-32,0 0 32,0 0 0,0 0-32,0 0-32,0 0 64,0 0-64,0 0 32,0 0 0,0 0 0,0 0 32,0 0-64,0 0 64,0 0-32,0 0-32,0 0 32,0 0 32,0 0-64,0 0 32,0 0 0,0 0 32,0 0-64,0 0 64,0 0-64,0 0 64,0 0-64,0 0 64,0 0-32,0 0 0,0 0 0,0 0 0,0 0 0,0 0 0,0 0-32,0 0 64,0 0-32,0 0-32,0 0-32,0 0-193,0 0-127,0 0-128,0 0-353,0 0-513,0 0-1152,0 0-4260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emf"/><Relationship Id="rId18" Type="http://schemas.openxmlformats.org/officeDocument/2006/relationships/customXml" Target="../ink/ink7.xml"/><Relationship Id="rId3" Type="http://schemas.openxmlformats.org/officeDocument/2006/relationships/image" Target="../media/image2.png"/><Relationship Id="rId21" Type="http://schemas.openxmlformats.org/officeDocument/2006/relationships/image" Target="../media/image11.emf"/><Relationship Id="rId12" Type="http://schemas.openxmlformats.org/officeDocument/2006/relationships/customXml" Target="../ink/ink4.xml"/><Relationship Id="rId17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6.xml"/><Relationship Id="rId20" Type="http://schemas.openxmlformats.org/officeDocument/2006/relationships/customXml" Target="../ink/ink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5" Type="http://schemas.openxmlformats.org/officeDocument/2006/relationships/image" Target="../media/image8.emf"/><Relationship Id="rId10" Type="http://schemas.openxmlformats.org/officeDocument/2006/relationships/customXml" Target="../ink/ink3.xml"/><Relationship Id="rId19" Type="http://schemas.openxmlformats.org/officeDocument/2006/relationships/image" Target="../media/image10.emf"/><Relationship Id="rId4" Type="http://schemas.openxmlformats.org/officeDocument/2006/relationships/customXml" Target="../ink/ink1.xml"/><Relationship Id="rId9" Type="http://schemas.openxmlformats.org/officeDocument/2006/relationships/image" Target="../media/image5.emf"/><Relationship Id="rId14" Type="http://schemas.openxmlformats.org/officeDocument/2006/relationships/customXml" Target="../ink/ink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customXml" Target="../ink/ink14.xml"/><Relationship Id="rId18" Type="http://schemas.openxmlformats.org/officeDocument/2006/relationships/image" Target="../media/image10.emf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12" Type="http://schemas.openxmlformats.org/officeDocument/2006/relationships/image" Target="../media/image7.emf"/><Relationship Id="rId17" Type="http://schemas.openxmlformats.org/officeDocument/2006/relationships/customXml" Target="../ink/ink16.xml"/><Relationship Id="rId2" Type="http://schemas.openxmlformats.org/officeDocument/2006/relationships/image" Target="../media/image6.png"/><Relationship Id="rId16" Type="http://schemas.openxmlformats.org/officeDocument/2006/relationships/image" Target="../media/image9.emf"/><Relationship Id="rId20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customXml" Target="../ink/ink13.xml"/><Relationship Id="rId5" Type="http://schemas.openxmlformats.org/officeDocument/2006/relationships/customXml" Target="../ink/ink10.xml"/><Relationship Id="rId15" Type="http://schemas.openxmlformats.org/officeDocument/2006/relationships/customXml" Target="../ink/ink15.xml"/><Relationship Id="rId10" Type="http://schemas.openxmlformats.org/officeDocument/2006/relationships/image" Target="../media/image6.emf"/><Relationship Id="rId19" Type="http://schemas.openxmlformats.org/officeDocument/2006/relationships/customXml" Target="../ink/ink17.xml"/><Relationship Id="rId4" Type="http://schemas.openxmlformats.org/officeDocument/2006/relationships/image" Target="../media/image3.emf"/><Relationship Id="rId9" Type="http://schemas.openxmlformats.org/officeDocument/2006/relationships/customXml" Target="../ink/ink12.xml"/><Relationship Id="rId1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4761" y="514350"/>
            <a:ext cx="7649459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add 9 + 6 by making 10? 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94" y="1512218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651934" y="164896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651934" y="236951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1425835" y="163899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1434302" y="236951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2211957" y="164261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2208248" y="236951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941194" y="163899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2913456" y="237454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3668693" y="163899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773" y="1512218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Oval 25"/>
          <p:cNvSpPr>
            <a:spLocks noChangeAspect="1"/>
          </p:cNvSpPr>
          <p:nvPr/>
        </p:nvSpPr>
        <p:spPr>
          <a:xfrm>
            <a:off x="5029200" y="1648962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5762714" y="1638998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6548836" y="1642612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Cloud Callout 45"/>
          <p:cNvSpPr/>
          <p:nvPr/>
        </p:nvSpPr>
        <p:spPr>
          <a:xfrm>
            <a:off x="4587659" y="2797108"/>
            <a:ext cx="2590800" cy="1220724"/>
          </a:xfrm>
          <a:prstGeom prst="cloudCallout">
            <a:avLst>
              <a:gd name="adj1" fmla="val -65032"/>
              <a:gd name="adj2" fmla="val -4585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04829" y="3141241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+ 5 is the same as 9 + 6.</a:t>
            </a: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315200" y="1646483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8001000" y="1667081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5029200" y="1648961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5762714" y="1638997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5029200" y="2348841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724996" y="2473025"/>
            <a:ext cx="329325" cy="278093"/>
            <a:chOff x="3329573" y="3651957"/>
            <a:chExt cx="329325" cy="2780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8" name="Ink 37"/>
                <p14:cNvContentPartPr/>
                <p14:nvPr/>
              </p14:nvContentPartPr>
              <p14:xfrm>
                <a:off x="3329573" y="3798453"/>
                <a:ext cx="222840" cy="131597"/>
              </p14:xfrm>
            </p:contentPart>
          </mc:Choice>
          <mc:Fallback xmlns="">
            <p:pic>
              <p:nvPicPr>
                <p:cNvPr id="56" name="Ink 5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19133" y="3790183"/>
                  <a:ext cx="245160" cy="1513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9" name="Ink 38"/>
                <p14:cNvContentPartPr/>
                <p14:nvPr/>
              </p14:nvContentPartPr>
              <p14:xfrm>
                <a:off x="3408686" y="3651957"/>
                <a:ext cx="90720" cy="63720"/>
              </p14:xfrm>
            </p:contentPart>
          </mc:Choice>
          <mc:Fallback xmlns="">
            <p:pic>
              <p:nvPicPr>
                <p:cNvPr id="64" name="Ink 63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401486" y="3644757"/>
                  <a:ext cx="1051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0" name="Ink 39"/>
                <p14:cNvContentPartPr/>
                <p14:nvPr/>
              </p14:nvContentPartPr>
              <p14:xfrm>
                <a:off x="3548040" y="3733931"/>
                <a:ext cx="60480" cy="28080"/>
              </p14:xfrm>
            </p:contentPart>
          </mc:Choice>
          <mc:Fallback xmlns="">
            <p:pic>
              <p:nvPicPr>
                <p:cNvPr id="70" name="Ink 69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542280" y="3725291"/>
                  <a:ext cx="748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1" name="Ink 40"/>
                <p14:cNvContentPartPr/>
                <p14:nvPr/>
              </p14:nvContentPartPr>
              <p14:xfrm>
                <a:off x="3551978" y="3713273"/>
                <a:ext cx="106920" cy="72000"/>
              </p14:xfrm>
            </p:contentPart>
          </mc:Choice>
          <mc:Fallback xmlns="">
            <p:pic>
              <p:nvPicPr>
                <p:cNvPr id="71" name="Ink 7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44418" y="3704633"/>
                  <a:ext cx="1224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2" name="Ink 41"/>
                <p14:cNvContentPartPr/>
                <p14:nvPr/>
              </p14:nvContentPartPr>
              <p14:xfrm>
                <a:off x="3419858" y="3654953"/>
                <a:ext cx="83520" cy="63000"/>
              </p14:xfrm>
            </p:contentPart>
          </mc:Choice>
          <mc:Fallback xmlns="">
            <p:pic>
              <p:nvPicPr>
                <p:cNvPr id="72" name="Ink 71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412298" y="3647393"/>
                  <a:ext cx="982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3" name="Ink 42"/>
                <p14:cNvContentPartPr/>
                <p14:nvPr/>
              </p14:nvContentPartPr>
              <p14:xfrm>
                <a:off x="3582218" y="3721193"/>
                <a:ext cx="52920" cy="39240"/>
              </p14:xfrm>
            </p:contentPart>
          </mc:Choice>
          <mc:Fallback xmlns="">
            <p:pic>
              <p:nvPicPr>
                <p:cNvPr id="73" name="Ink 72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573938" y="3712913"/>
                  <a:ext cx="694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4" name="Ink 43"/>
                <p14:cNvContentPartPr/>
                <p14:nvPr/>
              </p14:nvContentPartPr>
              <p14:xfrm>
                <a:off x="3391058" y="3674753"/>
                <a:ext cx="72360" cy="43560"/>
              </p14:xfrm>
            </p:contentPart>
          </mc:Choice>
          <mc:Fallback xmlns="">
            <p:pic>
              <p:nvPicPr>
                <p:cNvPr id="74" name="Ink 73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382778" y="3666113"/>
                  <a:ext cx="8892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5" name="Ink 44"/>
                <p14:cNvContentPartPr/>
                <p14:nvPr/>
              </p14:nvContentPartPr>
              <p14:xfrm>
                <a:off x="3524618" y="3740993"/>
                <a:ext cx="77040" cy="50760"/>
              </p14:xfrm>
            </p:contentPart>
          </mc:Choice>
          <mc:Fallback xmlns="">
            <p:pic>
              <p:nvPicPr>
                <p:cNvPr id="75" name="Ink 7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515618" y="3731993"/>
                  <a:ext cx="94680" cy="68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25787E-6 L -0.15035 -0.0018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6" grpId="0" animBg="1"/>
      <p:bldP spid="28" grpId="0" animBg="1"/>
      <p:bldP spid="30" grpId="0" animBg="1"/>
      <p:bldP spid="46" grpId="0" animBg="1"/>
      <p:bldP spid="47" grpId="0"/>
      <p:bldP spid="29" grpId="0" animBg="1"/>
      <p:bldP spid="31" grpId="0" animBg="1"/>
      <p:bldP spid="34" grpId="0" animBg="1"/>
      <p:bldP spid="35" grpId="0" animBg="1"/>
      <p:bldP spid="36" grpId="0" animBg="1"/>
      <p:bldP spid="3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687918" y="315638"/>
            <a:ext cx="22071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 + 6 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51" y="1749324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609691" y="188606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609691" y="260661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1383592" y="187610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1392059" y="260662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2169714" y="187971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898951" y="187610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3626450" y="187610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260" y="2368263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>
            <a:spLocks noChangeAspect="1"/>
          </p:cNvSpPr>
          <p:nvPr/>
        </p:nvSpPr>
        <p:spPr>
          <a:xfrm>
            <a:off x="4880687" y="2505007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614201" y="2495043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6400323" y="2498657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7129560" y="2495043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454399" y="964479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4" name="Straight Connector 33"/>
          <p:cNvCxnSpPr>
            <a:endCxn id="32" idx="0"/>
          </p:cNvCxnSpPr>
          <p:nvPr/>
        </p:nvCxnSpPr>
        <p:spPr>
          <a:xfrm flipH="1">
            <a:off x="3740149" y="735879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292982" y="964479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261450" y="720065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469954" y="1012759"/>
            <a:ext cx="791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363628" y="1027812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364827" y="330397"/>
            <a:ext cx="52450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18</a:t>
            </a:r>
          </a:p>
        </p:txBody>
      </p:sp>
      <p:sp>
        <p:nvSpPr>
          <p:cNvPr id="44" name="Oval 43"/>
          <p:cNvSpPr/>
          <p:nvPr/>
        </p:nvSpPr>
        <p:spPr>
          <a:xfrm>
            <a:off x="3484332" y="139292"/>
            <a:ext cx="2614307" cy="69956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 rot="16200000">
            <a:off x="3700890" y="330710"/>
            <a:ext cx="831722" cy="179831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Cloud Callout 30"/>
          <p:cNvSpPr/>
          <p:nvPr/>
        </p:nvSpPr>
        <p:spPr>
          <a:xfrm>
            <a:off x="6345511" y="150629"/>
            <a:ext cx="2590800" cy="1220724"/>
          </a:xfrm>
          <a:prstGeom prst="cloudCallout">
            <a:avLst>
              <a:gd name="adj1" fmla="val -65845"/>
              <a:gd name="adj2" fmla="val -13734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9030" y="323434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my addend is larger than 10?</a:t>
            </a: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2128348" y="261103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828548" y="262127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3626450" y="260260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8" name="Picture 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17" y="3503300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Oval 48"/>
          <p:cNvSpPr>
            <a:spLocks noChangeAspect="1"/>
          </p:cNvSpPr>
          <p:nvPr/>
        </p:nvSpPr>
        <p:spPr>
          <a:xfrm>
            <a:off x="651057" y="364004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1424958" y="363008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7815830" y="2468507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4890641" y="3229695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 rot="1252273">
            <a:off x="4227283" y="125722"/>
            <a:ext cx="831722" cy="166489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36808" y="3988526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+ 8</a:t>
            </a:r>
            <a:endParaRPr lang="en-US" sz="28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927672" y="4008017"/>
            <a:ext cx="896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18</a:t>
            </a:r>
          </a:p>
        </p:txBody>
      </p:sp>
    </p:spTree>
    <p:extLst>
      <p:ext uri="{BB962C8B-B14F-4D97-AF65-F5344CB8AC3E}">
        <p14:creationId xmlns:p14="http://schemas.microsoft.com/office/powerpoint/2010/main" val="218512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88094E-6 L -0.29774 0.07126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96" y="35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87415E-6 L -0.54253 0.21931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109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409E-7 L -0.38003 0.21407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0" y="107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26E-6 L -0.62535 0.368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67" y="18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97409E-7 L -0.46441 0.36952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29" y="184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5.1203E-7 L -0.2967 0.36767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4" y="18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32" grpId="0" animBg="1"/>
      <p:bldP spid="35" grpId="0" animBg="1"/>
      <p:bldP spid="38" grpId="0"/>
      <p:bldP spid="41" grpId="0"/>
      <p:bldP spid="43" grpId="0" animBg="1"/>
      <p:bldP spid="44" grpId="0" animBg="1"/>
      <p:bldP spid="46" grpId="0" animBg="1"/>
      <p:bldP spid="31" grpId="0" animBg="1"/>
      <p:bldP spid="33" grpId="0"/>
      <p:bldP spid="37" grpId="0" animBg="1"/>
      <p:bldP spid="40" grpId="0" animBg="1"/>
      <p:bldP spid="47" grpId="0" animBg="1"/>
      <p:bldP spid="49" grpId="0" animBg="1"/>
      <p:bldP spid="51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add within 20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a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 frame.</a:t>
            </a: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within 20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ten frame.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884675"/>
            <a:ext cx="7658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Add:                                                  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combine or put together two          or more quantities.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2256265"/>
            <a:ext cx="1069968" cy="1119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99" y="2942065"/>
            <a:ext cx="1069968" cy="11191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167" y="2388821"/>
            <a:ext cx="1069968" cy="11191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3495"/>
            <a:ext cx="1069968" cy="11191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914648"/>
            <a:ext cx="1069968" cy="11191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2493320"/>
            <a:ext cx="1069968" cy="11191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313" y="2907948"/>
            <a:ext cx="1271576" cy="1219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0" y="2178842"/>
            <a:ext cx="1271576" cy="1219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814635"/>
            <a:ext cx="1271576" cy="1219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56145" y="2788442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3823" y="4286250"/>
            <a:ext cx="179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+ 3 = 9</a:t>
            </a:r>
          </a:p>
        </p:txBody>
      </p:sp>
    </p:spTree>
    <p:extLst>
      <p:ext uri="{BB962C8B-B14F-4D97-AF65-F5344CB8AC3E}">
        <p14:creationId xmlns:p14="http://schemas.microsoft.com/office/powerpoint/2010/main" val="234715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be 26"/>
          <p:cNvSpPr/>
          <p:nvPr/>
        </p:nvSpPr>
        <p:spPr>
          <a:xfrm>
            <a:off x="28899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518856" y="159448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+ 9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518856" y="221170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2 + 8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518856" y="282892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3 + 7</a:t>
            </a:r>
            <a:endParaRPr lang="en-US" sz="28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518856" y="344614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4 + 6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518856" y="4063365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5 + 5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2" name="Cube 1"/>
          <p:cNvSpPr/>
          <p:nvPr/>
        </p:nvSpPr>
        <p:spPr>
          <a:xfrm>
            <a:off x="2089856" y="169735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Cube 8"/>
          <p:cNvSpPr/>
          <p:nvPr/>
        </p:nvSpPr>
        <p:spPr>
          <a:xfrm>
            <a:off x="26613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Cube 9"/>
          <p:cNvSpPr/>
          <p:nvPr/>
        </p:nvSpPr>
        <p:spPr>
          <a:xfrm>
            <a:off x="28899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Cube 10"/>
          <p:cNvSpPr/>
          <p:nvPr/>
        </p:nvSpPr>
        <p:spPr>
          <a:xfrm>
            <a:off x="31185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Cube 11"/>
          <p:cNvSpPr/>
          <p:nvPr/>
        </p:nvSpPr>
        <p:spPr>
          <a:xfrm>
            <a:off x="33471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35757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Cube 13"/>
          <p:cNvSpPr/>
          <p:nvPr/>
        </p:nvSpPr>
        <p:spPr>
          <a:xfrm>
            <a:off x="38043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Cube 14"/>
          <p:cNvSpPr/>
          <p:nvPr/>
        </p:nvSpPr>
        <p:spPr>
          <a:xfrm>
            <a:off x="40329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42615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Cube 16"/>
          <p:cNvSpPr/>
          <p:nvPr/>
        </p:nvSpPr>
        <p:spPr>
          <a:xfrm>
            <a:off x="4490156" y="169735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Cube 17"/>
          <p:cNvSpPr/>
          <p:nvPr/>
        </p:nvSpPr>
        <p:spPr>
          <a:xfrm>
            <a:off x="2089856" y="231457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Cube 18"/>
          <p:cNvSpPr/>
          <p:nvPr/>
        </p:nvSpPr>
        <p:spPr>
          <a:xfrm>
            <a:off x="2318456" y="231457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Cube 19"/>
          <p:cNvSpPr/>
          <p:nvPr/>
        </p:nvSpPr>
        <p:spPr>
          <a:xfrm>
            <a:off x="31185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be 20"/>
          <p:cNvSpPr/>
          <p:nvPr/>
        </p:nvSpPr>
        <p:spPr>
          <a:xfrm>
            <a:off x="33471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be 21"/>
          <p:cNvSpPr/>
          <p:nvPr/>
        </p:nvSpPr>
        <p:spPr>
          <a:xfrm>
            <a:off x="35757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be 22"/>
          <p:cNvSpPr/>
          <p:nvPr/>
        </p:nvSpPr>
        <p:spPr>
          <a:xfrm>
            <a:off x="38043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be 23"/>
          <p:cNvSpPr/>
          <p:nvPr/>
        </p:nvSpPr>
        <p:spPr>
          <a:xfrm>
            <a:off x="40329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be 24"/>
          <p:cNvSpPr/>
          <p:nvPr/>
        </p:nvSpPr>
        <p:spPr>
          <a:xfrm>
            <a:off x="42615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be 25"/>
          <p:cNvSpPr/>
          <p:nvPr/>
        </p:nvSpPr>
        <p:spPr>
          <a:xfrm>
            <a:off x="4490156" y="231457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Cube 27"/>
          <p:cNvSpPr/>
          <p:nvPr/>
        </p:nvSpPr>
        <p:spPr>
          <a:xfrm>
            <a:off x="2089856" y="293179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Cube 28"/>
          <p:cNvSpPr/>
          <p:nvPr/>
        </p:nvSpPr>
        <p:spPr>
          <a:xfrm>
            <a:off x="2318456" y="293179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Cube 29"/>
          <p:cNvSpPr/>
          <p:nvPr/>
        </p:nvSpPr>
        <p:spPr>
          <a:xfrm>
            <a:off x="2547056" y="293179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Cube 30"/>
          <p:cNvSpPr/>
          <p:nvPr/>
        </p:nvSpPr>
        <p:spPr>
          <a:xfrm>
            <a:off x="31185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Cube 31"/>
          <p:cNvSpPr/>
          <p:nvPr/>
        </p:nvSpPr>
        <p:spPr>
          <a:xfrm>
            <a:off x="33471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Cube 32"/>
          <p:cNvSpPr/>
          <p:nvPr/>
        </p:nvSpPr>
        <p:spPr>
          <a:xfrm>
            <a:off x="35757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Cube 33"/>
          <p:cNvSpPr/>
          <p:nvPr/>
        </p:nvSpPr>
        <p:spPr>
          <a:xfrm>
            <a:off x="38043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Cube 34"/>
          <p:cNvSpPr/>
          <p:nvPr/>
        </p:nvSpPr>
        <p:spPr>
          <a:xfrm>
            <a:off x="40329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Cube 35"/>
          <p:cNvSpPr/>
          <p:nvPr/>
        </p:nvSpPr>
        <p:spPr>
          <a:xfrm>
            <a:off x="42615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Cube 36"/>
          <p:cNvSpPr/>
          <p:nvPr/>
        </p:nvSpPr>
        <p:spPr>
          <a:xfrm>
            <a:off x="4490156" y="2931795"/>
            <a:ext cx="342900" cy="308610"/>
          </a:xfrm>
          <a:prstGeom prst="cube">
            <a:avLst/>
          </a:prstGeom>
          <a:solidFill>
            <a:schemeClr val="accent4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Cube 37"/>
          <p:cNvSpPr/>
          <p:nvPr/>
        </p:nvSpPr>
        <p:spPr>
          <a:xfrm>
            <a:off x="20898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Cube 38"/>
          <p:cNvSpPr/>
          <p:nvPr/>
        </p:nvSpPr>
        <p:spPr>
          <a:xfrm>
            <a:off x="23184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Cube 39"/>
          <p:cNvSpPr/>
          <p:nvPr/>
        </p:nvSpPr>
        <p:spPr>
          <a:xfrm>
            <a:off x="25470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be 40"/>
          <p:cNvSpPr/>
          <p:nvPr/>
        </p:nvSpPr>
        <p:spPr>
          <a:xfrm>
            <a:off x="27756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Cube 41"/>
          <p:cNvSpPr/>
          <p:nvPr/>
        </p:nvSpPr>
        <p:spPr>
          <a:xfrm>
            <a:off x="33471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be 42"/>
          <p:cNvSpPr/>
          <p:nvPr/>
        </p:nvSpPr>
        <p:spPr>
          <a:xfrm>
            <a:off x="35757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Cube 43"/>
          <p:cNvSpPr/>
          <p:nvPr/>
        </p:nvSpPr>
        <p:spPr>
          <a:xfrm>
            <a:off x="38043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Cube 44"/>
          <p:cNvSpPr/>
          <p:nvPr/>
        </p:nvSpPr>
        <p:spPr>
          <a:xfrm>
            <a:off x="40329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Cube 45"/>
          <p:cNvSpPr/>
          <p:nvPr/>
        </p:nvSpPr>
        <p:spPr>
          <a:xfrm>
            <a:off x="42615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Cube 46"/>
          <p:cNvSpPr/>
          <p:nvPr/>
        </p:nvSpPr>
        <p:spPr>
          <a:xfrm>
            <a:off x="4490156" y="354901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Cube 47"/>
          <p:cNvSpPr/>
          <p:nvPr/>
        </p:nvSpPr>
        <p:spPr>
          <a:xfrm>
            <a:off x="20898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Cube 48"/>
          <p:cNvSpPr/>
          <p:nvPr/>
        </p:nvSpPr>
        <p:spPr>
          <a:xfrm>
            <a:off x="23184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Cube 49"/>
          <p:cNvSpPr/>
          <p:nvPr/>
        </p:nvSpPr>
        <p:spPr>
          <a:xfrm>
            <a:off x="25470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Cube 50"/>
          <p:cNvSpPr/>
          <p:nvPr/>
        </p:nvSpPr>
        <p:spPr>
          <a:xfrm>
            <a:off x="27756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Cube 51"/>
          <p:cNvSpPr/>
          <p:nvPr/>
        </p:nvSpPr>
        <p:spPr>
          <a:xfrm>
            <a:off x="30042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Cube 52"/>
          <p:cNvSpPr/>
          <p:nvPr/>
        </p:nvSpPr>
        <p:spPr>
          <a:xfrm>
            <a:off x="35757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Cube 53"/>
          <p:cNvSpPr/>
          <p:nvPr/>
        </p:nvSpPr>
        <p:spPr>
          <a:xfrm>
            <a:off x="38043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Cube 54"/>
          <p:cNvSpPr/>
          <p:nvPr/>
        </p:nvSpPr>
        <p:spPr>
          <a:xfrm>
            <a:off x="40329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Cube 55"/>
          <p:cNvSpPr/>
          <p:nvPr/>
        </p:nvSpPr>
        <p:spPr>
          <a:xfrm>
            <a:off x="42615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Cube 56"/>
          <p:cNvSpPr/>
          <p:nvPr/>
        </p:nvSpPr>
        <p:spPr>
          <a:xfrm>
            <a:off x="4490156" y="4166235"/>
            <a:ext cx="342900" cy="308610"/>
          </a:xfrm>
          <a:prstGeom prst="cube">
            <a:avLst/>
          </a:prstGeom>
          <a:solidFill>
            <a:srgbClr val="FFD200"/>
          </a:solidFill>
          <a:ln w="38100">
            <a:solidFill>
              <a:srgbClr val="FFE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61999" y="942624"/>
            <a:ext cx="5227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Different ways to make 10.</a:t>
            </a:r>
          </a:p>
        </p:txBody>
      </p:sp>
    </p:spTree>
    <p:extLst>
      <p:ext uri="{BB962C8B-B14F-4D97-AF65-F5344CB8AC3E}">
        <p14:creationId xmlns:p14="http://schemas.microsoft.com/office/powerpoint/2010/main" val="37468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 build="p"/>
      <p:bldP spid="4" grpId="0" build="p"/>
      <p:bldP spid="5" grpId="0" build="p"/>
      <p:bldP spid="6" grpId="0" build="p"/>
      <p:bldP spid="7" grpId="0" build="p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865" y="819392"/>
            <a:ext cx="852028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Commutative Property of Addition: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Changing the order of the addends does not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change the sum.</a:t>
            </a:r>
          </a:p>
        </p:txBody>
      </p:sp>
      <p:sp>
        <p:nvSpPr>
          <p:cNvPr id="47" name="Oval 46"/>
          <p:cNvSpPr/>
          <p:nvPr/>
        </p:nvSpPr>
        <p:spPr>
          <a:xfrm>
            <a:off x="1771650" y="2049130"/>
            <a:ext cx="1600200" cy="159470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48" name="Oval 2047"/>
          <p:cNvSpPr/>
          <p:nvPr/>
        </p:nvSpPr>
        <p:spPr>
          <a:xfrm>
            <a:off x="377472" y="1848815"/>
            <a:ext cx="1600200" cy="159470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52" y="2337709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22" y="1892171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61" y="2425283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Oval 47"/>
          <p:cNvSpPr/>
          <p:nvPr/>
        </p:nvSpPr>
        <p:spPr>
          <a:xfrm>
            <a:off x="6025444" y="2039180"/>
            <a:ext cx="1600200" cy="159470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2678285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61" y="2169464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Oval 29"/>
          <p:cNvSpPr/>
          <p:nvPr/>
        </p:nvSpPr>
        <p:spPr>
          <a:xfrm>
            <a:off x="2782073" y="3481809"/>
            <a:ext cx="3815644" cy="993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651" y="3517792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73" y="3517792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377" y="3537952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662" y="3517790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494" y="3537952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Oval 48"/>
          <p:cNvSpPr/>
          <p:nvPr/>
        </p:nvSpPr>
        <p:spPr>
          <a:xfrm>
            <a:off x="7305322" y="1749659"/>
            <a:ext cx="1600200" cy="159470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310" y="2296601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460" y="1849420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299" y="2483708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410" y="2734691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755" y="2159515"/>
            <a:ext cx="7239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2048"/>
          <p:cNvSpPr/>
          <p:nvPr/>
        </p:nvSpPr>
        <p:spPr>
          <a:xfrm>
            <a:off x="3413832" y="4620280"/>
            <a:ext cx="2611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+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= 2 + 3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2051" name="TextBox 2050"/>
          <p:cNvSpPr txBox="1"/>
          <p:nvPr/>
        </p:nvSpPr>
        <p:spPr>
          <a:xfrm>
            <a:off x="4344289" y="2328703"/>
            <a:ext cx="6912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cxnSp>
        <p:nvCxnSpPr>
          <p:cNvPr id="2053" name="Straight Arrow Connector 2052"/>
          <p:cNvCxnSpPr/>
          <p:nvPr/>
        </p:nvCxnSpPr>
        <p:spPr>
          <a:xfrm>
            <a:off x="1771652" y="3537952"/>
            <a:ext cx="921455" cy="390572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6704191" y="3517791"/>
            <a:ext cx="921455" cy="390572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26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 animBg="1"/>
      <p:bldP spid="2048" grpId="0" animBg="1"/>
      <p:bldP spid="48" grpId="0" animBg="1"/>
      <p:bldP spid="30" grpId="0" animBg="1"/>
      <p:bldP spid="49" grpId="0" animBg="1"/>
      <p:bldP spid="2049" grpId="0"/>
      <p:bldP spid="20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49" y="2017418"/>
            <a:ext cx="5489575" cy="219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>
            <a:spLocks noChangeAspect="1"/>
          </p:cNvSpPr>
          <p:nvPr/>
        </p:nvSpPr>
        <p:spPr>
          <a:xfrm>
            <a:off x="182244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>
            <a:spLocks noChangeAspect="1"/>
          </p:cNvSpPr>
          <p:nvPr/>
        </p:nvSpPr>
        <p:spPr>
          <a:xfrm>
            <a:off x="182244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290829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290829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99414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99414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07999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507999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616584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616584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0074" y="1089838"/>
            <a:ext cx="2268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 Frames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332392" y="2453225"/>
            <a:ext cx="352713" cy="297893"/>
            <a:chOff x="3329573" y="3632157"/>
            <a:chExt cx="352713" cy="2978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5" name="Ink 14"/>
                <p14:cNvContentPartPr/>
                <p14:nvPr/>
              </p14:nvContentPartPr>
              <p14:xfrm>
                <a:off x="3329573" y="3798453"/>
                <a:ext cx="222840" cy="131597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319133" y="3790183"/>
                  <a:ext cx="245160" cy="1513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Ink 15"/>
                <p14:cNvContentPartPr/>
                <p14:nvPr/>
              </p14:nvContentPartPr>
              <p14:xfrm>
                <a:off x="3384566" y="3632157"/>
                <a:ext cx="297720" cy="16632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76286" y="3624957"/>
                  <a:ext cx="31572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7" name="Ink 16"/>
                <p14:cNvContentPartPr/>
                <p14:nvPr/>
              </p14:nvContentPartPr>
              <p14:xfrm>
                <a:off x="3408686" y="3651957"/>
                <a:ext cx="90720" cy="63720"/>
              </p14:xfrm>
            </p:contentPart>
          </mc:Choice>
          <mc:Fallback xmlns="">
            <p:pic>
              <p:nvPicPr>
                <p:cNvPr id="17" name="Ink 16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01486" y="3644757"/>
                  <a:ext cx="1051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8" name="Ink 17"/>
                <p14:cNvContentPartPr/>
                <p14:nvPr/>
              </p14:nvContentPartPr>
              <p14:xfrm>
                <a:off x="3548040" y="3733931"/>
                <a:ext cx="60480" cy="28080"/>
              </p14:xfrm>
            </p:contentPart>
          </mc:Choice>
          <mc:Fallback xmlns="">
            <p:pic>
              <p:nvPicPr>
                <p:cNvPr id="18" name="Ink 17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542280" y="3725291"/>
                  <a:ext cx="748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9" name="Ink 18"/>
                <p14:cNvContentPartPr/>
                <p14:nvPr/>
              </p14:nvContentPartPr>
              <p14:xfrm>
                <a:off x="3551978" y="3713273"/>
                <a:ext cx="106920" cy="7200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44418" y="3704633"/>
                  <a:ext cx="1224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0" name="Ink 19"/>
                <p14:cNvContentPartPr/>
                <p14:nvPr/>
              </p14:nvContentPartPr>
              <p14:xfrm>
                <a:off x="3419858" y="3654953"/>
                <a:ext cx="83520" cy="6300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12298" y="3647393"/>
                  <a:ext cx="982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1" name="Ink 20"/>
                <p14:cNvContentPartPr/>
                <p14:nvPr/>
              </p14:nvContentPartPr>
              <p14:xfrm>
                <a:off x="3582218" y="3721193"/>
                <a:ext cx="52920" cy="3924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573938" y="3712913"/>
                  <a:ext cx="694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2" name="Ink 21"/>
                <p14:cNvContentPartPr/>
                <p14:nvPr/>
              </p14:nvContentPartPr>
              <p14:xfrm>
                <a:off x="3391058" y="3674753"/>
                <a:ext cx="72360" cy="43560"/>
              </p14:xfrm>
            </p:contentPart>
          </mc:Choice>
          <mc:Fallback xmlns="">
            <p:pic>
              <p:nvPicPr>
                <p:cNvPr id="22" name="Ink 2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382778" y="3666113"/>
                  <a:ext cx="8892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3" name="Ink 22"/>
                <p14:cNvContentPartPr/>
                <p14:nvPr/>
              </p14:nvContentPartPr>
              <p14:xfrm>
                <a:off x="3524618" y="3740993"/>
                <a:ext cx="77040" cy="50760"/>
              </p14:xfrm>
            </p:contentPart>
          </mc:Choice>
          <mc:Fallback xmlns="">
            <p:pic>
              <p:nvPicPr>
                <p:cNvPr id="23" name="Ink 22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515618" y="3731993"/>
                  <a:ext cx="94680" cy="684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4" name="Cloud Callout 23"/>
          <p:cNvSpPr/>
          <p:nvPr/>
        </p:nvSpPr>
        <p:spPr>
          <a:xfrm>
            <a:off x="5765799" y="215702"/>
            <a:ext cx="3149601" cy="1370578"/>
          </a:xfrm>
          <a:prstGeom prst="cloudCallout">
            <a:avLst>
              <a:gd name="adj1" fmla="val -16506"/>
              <a:gd name="adj2" fmla="val 9670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96073" y="439326"/>
            <a:ext cx="2648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 frames can help us group numbers when adding.</a:t>
            </a:r>
          </a:p>
        </p:txBody>
      </p:sp>
    </p:spTree>
    <p:extLst>
      <p:ext uri="{BB962C8B-B14F-4D97-AF65-F5344CB8AC3E}">
        <p14:creationId xmlns:p14="http://schemas.microsoft.com/office/powerpoint/2010/main" val="42256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24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adding always ends up with a larger amount.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0822" y="2343150"/>
            <a:ext cx="1802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+ 0 = 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335" y="2923974"/>
            <a:ext cx="1591447" cy="838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956" y="3684568"/>
            <a:ext cx="1591447" cy="8382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73" y="3575501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08" y="2881444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032" y="3715374"/>
            <a:ext cx="1485900" cy="90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707474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538" y="2736152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816" y="2867910"/>
            <a:ext cx="1485900" cy="90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3521341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51219" y="87452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3" y="2738632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638643" y="287537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638643" y="359592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1412544" y="286541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1421011" y="359592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2198666" y="286902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2194957" y="359592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927903" y="286541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2900165" y="3600959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3655402" y="286541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482" y="2738632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>
            <a:spLocks noChangeAspect="1"/>
          </p:cNvSpPr>
          <p:nvPr/>
        </p:nvSpPr>
        <p:spPr>
          <a:xfrm>
            <a:off x="5015909" y="287537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749423" y="2865412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6535545" y="286902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020682" y="360495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71146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4" name="Straight Connector 33"/>
          <p:cNvCxnSpPr>
            <a:endCxn id="32" idx="0"/>
          </p:cNvCxnSpPr>
          <p:nvPr/>
        </p:nvCxnSpPr>
        <p:spPr>
          <a:xfrm flipH="1">
            <a:off x="4356896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909729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>
            <a:endCxn id="35" idx="0"/>
          </p:cNvCxnSpPr>
          <p:nvPr/>
        </p:nvCxnSpPr>
        <p:spPr>
          <a:xfrm>
            <a:off x="4909729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206465" y="1591330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39" name="Oval 38"/>
          <p:cNvSpPr/>
          <p:nvPr/>
        </p:nvSpPr>
        <p:spPr>
          <a:xfrm rot="21012469">
            <a:off x="3876390" y="679787"/>
            <a:ext cx="831722" cy="16824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80375" y="1606383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31471" y="4492255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+ 5</a:t>
            </a:r>
            <a:endParaRPr lang="en-US" sz="28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92334" y="854810"/>
            <a:ext cx="54373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15</a:t>
            </a:r>
          </a:p>
        </p:txBody>
      </p:sp>
      <p:sp>
        <p:nvSpPr>
          <p:cNvPr id="44" name="Oval 43"/>
          <p:cNvSpPr/>
          <p:nvPr/>
        </p:nvSpPr>
        <p:spPr>
          <a:xfrm>
            <a:off x="3431471" y="678464"/>
            <a:ext cx="2512129" cy="69956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22335" y="4511746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15</a:t>
            </a:r>
          </a:p>
        </p:txBody>
      </p:sp>
      <p:sp>
        <p:nvSpPr>
          <p:cNvPr id="46" name="Oval 45"/>
          <p:cNvSpPr/>
          <p:nvPr/>
        </p:nvSpPr>
        <p:spPr>
          <a:xfrm rot="16200000">
            <a:off x="4371361" y="929641"/>
            <a:ext cx="831722" cy="179831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7280644" y="2865411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7974337" y="2880182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4781E-6 L -0.14948 -0.0015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32" grpId="0" animBg="1"/>
      <p:bldP spid="32" grpId="1" animBg="1"/>
      <p:bldP spid="35" grpId="0" animBg="1"/>
      <p:bldP spid="35" grpId="1" animBg="1"/>
      <p:bldP spid="38" grpId="0"/>
      <p:bldP spid="38" grpId="1"/>
      <p:bldP spid="39" grpId="0" animBg="1"/>
      <p:bldP spid="41" grpId="0"/>
      <p:bldP spid="41" grpId="1"/>
      <p:bldP spid="42" grpId="0"/>
      <p:bldP spid="43" grpId="0" animBg="1"/>
      <p:bldP spid="44" grpId="0" animBg="1"/>
      <p:bldP spid="45" grpId="0"/>
      <p:bldP spid="46" grpId="0" animBg="1"/>
      <p:bldP spid="46" grpId="1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01172" y="349062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+ 7 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3" y="2738632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638643" y="287537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638643" y="359592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1412544" y="286541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1421011" y="359592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2198666" y="286902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927903" y="2865412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3655402" y="286541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482" y="2738632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>
            <a:spLocks noChangeAspect="1"/>
          </p:cNvSpPr>
          <p:nvPr/>
        </p:nvSpPr>
        <p:spPr>
          <a:xfrm>
            <a:off x="5015909" y="287537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7210147" y="287537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6535545" y="286902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748806" y="2875376"/>
            <a:ext cx="465320" cy="4653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71146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4" name="Straight Connector 33"/>
          <p:cNvCxnSpPr>
            <a:endCxn id="32" idx="0"/>
          </p:cNvCxnSpPr>
          <p:nvPr/>
        </p:nvCxnSpPr>
        <p:spPr>
          <a:xfrm flipH="1">
            <a:off x="4356896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909729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>
            <a:endCxn id="35" idx="0"/>
          </p:cNvCxnSpPr>
          <p:nvPr/>
        </p:nvCxnSpPr>
        <p:spPr>
          <a:xfrm>
            <a:off x="4909729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206465" y="1591330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 rot="21012469">
            <a:off x="3876390" y="679787"/>
            <a:ext cx="831722" cy="16824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80375" y="1606383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31471" y="4492255"/>
            <a:ext cx="112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+ 1</a:t>
            </a:r>
            <a:endParaRPr lang="en-US" sz="28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92020" y="351308"/>
            <a:ext cx="431528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11</a:t>
            </a:r>
          </a:p>
        </p:txBody>
      </p:sp>
      <p:sp>
        <p:nvSpPr>
          <p:cNvPr id="44" name="Oval 43"/>
          <p:cNvSpPr/>
          <p:nvPr/>
        </p:nvSpPr>
        <p:spPr>
          <a:xfrm>
            <a:off x="3531157" y="174962"/>
            <a:ext cx="2512129" cy="69956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22335" y="4511746"/>
            <a:ext cx="803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11</a:t>
            </a:r>
          </a:p>
        </p:txBody>
      </p:sp>
      <p:sp>
        <p:nvSpPr>
          <p:cNvPr id="46" name="Oval 45"/>
          <p:cNvSpPr/>
          <p:nvPr/>
        </p:nvSpPr>
        <p:spPr>
          <a:xfrm rot="16200000">
            <a:off x="4371361" y="929641"/>
            <a:ext cx="831722" cy="179831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1129622" y="87452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+ 4 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Cloud Callout 30"/>
          <p:cNvSpPr/>
          <p:nvPr/>
        </p:nvSpPr>
        <p:spPr>
          <a:xfrm>
            <a:off x="6332220" y="296325"/>
            <a:ext cx="2590800" cy="1220724"/>
          </a:xfrm>
          <a:prstGeom prst="cloudCallout">
            <a:avLst>
              <a:gd name="adj1" fmla="val -72411"/>
              <a:gd name="adj2" fmla="val 1413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41770" y="489607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change the order of the addends.</a:t>
            </a:r>
          </a:p>
        </p:txBody>
      </p:sp>
    </p:spTree>
    <p:extLst>
      <p:ext uri="{BB962C8B-B14F-4D97-AF65-F5344CB8AC3E}">
        <p14:creationId xmlns:p14="http://schemas.microsoft.com/office/powerpoint/2010/main" val="259384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71437E-7 L -0.55139 0.14035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69" y="70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773E-6 L -0.4026 0.14158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39" y="70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71437E-7 L -0.22899 0.1403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70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32" grpId="0" animBg="1"/>
      <p:bldP spid="35" grpId="0" animBg="1"/>
      <p:bldP spid="38" grpId="0"/>
      <p:bldP spid="39" grpId="0" animBg="1"/>
      <p:bldP spid="41" grpId="0"/>
      <p:bldP spid="42" grpId="0"/>
      <p:bldP spid="43" grpId="0" animBg="1"/>
      <p:bldP spid="44" grpId="0" animBg="1"/>
      <p:bldP spid="45" grpId="0"/>
      <p:bldP spid="46" grpId="0" animBg="1"/>
      <p:bldP spid="30" grpId="0" build="p"/>
      <p:bldP spid="31" grpId="0" animBg="1"/>
      <p:bldP spid="3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6940</TotalTime>
  <Words>218</Words>
  <Application>Microsoft Office PowerPoint</Application>
  <PresentationFormat>On-screen Show (16:9)</PresentationFormat>
  <Paragraphs>52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289</cp:revision>
  <dcterms:created xsi:type="dcterms:W3CDTF">2011-06-12T17:04:43Z</dcterms:created>
  <dcterms:modified xsi:type="dcterms:W3CDTF">2015-06-07T12:11:10Z</dcterms:modified>
</cp:coreProperties>
</file>